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0" r:id="rId3"/>
    <p:sldMasterId id="2147483697" r:id="rId4"/>
  </p:sldMasterIdLst>
  <p:notesMasterIdLst>
    <p:notesMasterId r:id="rId57"/>
  </p:notesMasterIdLst>
  <p:sldIdLst>
    <p:sldId id="1578" r:id="rId5"/>
    <p:sldId id="1556" r:id="rId6"/>
    <p:sldId id="1480" r:id="rId7"/>
    <p:sldId id="1537" r:id="rId8"/>
    <p:sldId id="1595" r:id="rId9"/>
    <p:sldId id="1596" r:id="rId10"/>
    <p:sldId id="1597" r:id="rId11"/>
    <p:sldId id="1530" r:id="rId12"/>
    <p:sldId id="539" r:id="rId13"/>
    <p:sldId id="1536" r:id="rId14"/>
    <p:sldId id="1516" r:id="rId15"/>
    <p:sldId id="1598" r:id="rId16"/>
    <p:sldId id="1599" r:id="rId17"/>
    <p:sldId id="1600" r:id="rId18"/>
    <p:sldId id="1526" r:id="rId19"/>
    <p:sldId id="269" r:id="rId20"/>
    <p:sldId id="1601" r:id="rId21"/>
    <p:sldId id="261" r:id="rId22"/>
    <p:sldId id="1602" r:id="rId23"/>
    <p:sldId id="1603" r:id="rId24"/>
    <p:sldId id="1606" r:id="rId25"/>
    <p:sldId id="1607" r:id="rId26"/>
    <p:sldId id="330" r:id="rId27"/>
    <p:sldId id="1612" r:id="rId28"/>
    <p:sldId id="263" r:id="rId29"/>
    <p:sldId id="1610" r:id="rId30"/>
    <p:sldId id="1611" r:id="rId31"/>
    <p:sldId id="1613" r:id="rId32"/>
    <p:sldId id="1404" r:id="rId33"/>
    <p:sldId id="1467" r:id="rId34"/>
    <p:sldId id="1614" r:id="rId35"/>
    <p:sldId id="1549" r:id="rId36"/>
    <p:sldId id="328" r:id="rId37"/>
    <p:sldId id="1557" r:id="rId38"/>
    <p:sldId id="326" r:id="rId39"/>
    <p:sldId id="1562" r:id="rId40"/>
    <p:sldId id="1563" r:id="rId41"/>
    <p:sldId id="1564" r:id="rId42"/>
    <p:sldId id="1559" r:id="rId43"/>
    <p:sldId id="1567" r:id="rId44"/>
    <p:sldId id="1568" r:id="rId45"/>
    <p:sldId id="1569" r:id="rId46"/>
    <p:sldId id="1570" r:id="rId47"/>
    <p:sldId id="1571" r:id="rId48"/>
    <p:sldId id="1574" r:id="rId49"/>
    <p:sldId id="1575" r:id="rId50"/>
    <p:sldId id="1572" r:id="rId51"/>
    <p:sldId id="1573" r:id="rId52"/>
    <p:sldId id="1608" r:id="rId53"/>
    <p:sldId id="1609" r:id="rId54"/>
    <p:sldId id="491" r:id="rId55"/>
    <p:sldId id="1539" r:id="rId56"/>
  </p:sldIdLst>
  <p:sldSz cx="12192000" cy="6858000"/>
  <p:notesSz cx="6858000" cy="9144000"/>
  <p:defaultTextStyle>
    <a:defPPr>
      <a:defRPr lang="en-K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00CC00"/>
    <a:srgbClr val="F26212"/>
    <a:srgbClr val="F36F25"/>
    <a:srgbClr val="150A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3741" autoAdjust="0"/>
  </p:normalViewPr>
  <p:slideViewPr>
    <p:cSldViewPr snapToGrid="0">
      <p:cViewPr varScale="1">
        <p:scale>
          <a:sx n="84" d="100"/>
          <a:sy n="84" d="100"/>
        </p:scale>
        <p:origin x="129" y="48"/>
      </p:cViewPr>
      <p:guideLst/>
    </p:cSldViewPr>
  </p:slideViewPr>
  <p:outlineViewPr>
    <p:cViewPr>
      <p:scale>
        <a:sx n="33" d="100"/>
        <a:sy n="33" d="100"/>
      </p:scale>
      <p:origin x="0" y="-305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6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K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253BD-312C-45E2-8C66-8E28F8D6B103}" type="datetimeFigureOut">
              <a:rPr lang="en-KE" smtClean="0"/>
              <a:t>01/18/2024</a:t>
            </a:fld>
            <a:endParaRPr lang="en-K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K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K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5678C-F4AF-4429-975B-C5865BBD5AC4}" type="slidenum">
              <a:rPr lang="en-KE" smtClean="0"/>
              <a:t>‹#›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164857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4F749C-7D68-49C2-BD1C-B1581764D3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440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E1EEF12-7203-4DF8-83F6-0D074121D954}" type="slidenum">
              <a:rPr lang="en-GB" altLang="en-US"/>
              <a:pPr/>
              <a:t>44</a:t>
            </a:fld>
            <a:endParaRPr lang="en-GB" altLang="en-US"/>
          </a:p>
        </p:txBody>
      </p:sp>
      <p:sp>
        <p:nvSpPr>
          <p:cNvPr id="11267" name="Text Box 1"/>
          <p:cNvSpPr txBox="1">
            <a:spLocks noChangeArrowheads="1"/>
          </p:cNvSpPr>
          <p:nvPr/>
        </p:nvSpPr>
        <p:spPr bwMode="auto">
          <a:xfrm>
            <a:off x="1168400" y="704850"/>
            <a:ext cx="4673600" cy="35242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753" tIns="46877" rIns="93753" bIns="46877" anchor="ctr"/>
          <a:lstStyle/>
          <a:p>
            <a:endParaRPr lang="en-US" altLang="en-US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body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itchFamily="18" charset="0"/>
            </a:endParaRPr>
          </a:p>
        </p:txBody>
      </p:sp>
      <p:sp>
        <p:nvSpPr>
          <p:cNvPr id="11269" name="Text Box 3"/>
          <p:cNvSpPr txBox="1">
            <a:spLocks noChangeArrowheads="1"/>
          </p:cNvSpPr>
          <p:nvPr/>
        </p:nvSpPr>
        <p:spPr bwMode="auto">
          <a:xfrm>
            <a:off x="3970338" y="8926513"/>
            <a:ext cx="3038475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277" tIns="47984" rIns="92277" bIns="47984" anchor="b"/>
          <a:lstStyle/>
          <a:p>
            <a:pPr algn="r">
              <a:tabLst>
                <a:tab pos="0" algn="l"/>
                <a:tab pos="936625" algn="l"/>
                <a:tab pos="1874838" algn="l"/>
                <a:tab pos="2811463" algn="l"/>
                <a:tab pos="3749675" algn="l"/>
                <a:tab pos="4686300" algn="l"/>
                <a:tab pos="5624513" algn="l"/>
                <a:tab pos="6562725" algn="l"/>
                <a:tab pos="7499350" algn="l"/>
                <a:tab pos="8437563" algn="l"/>
                <a:tab pos="9374188" algn="l"/>
                <a:tab pos="10312400" algn="l"/>
              </a:tabLst>
            </a:pPr>
            <a:fld id="{9D8E30D0-A830-4DDB-A46F-471F58ACB885}" type="slidenum">
              <a:rPr lang="en-GB" alt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936625" algn="l"/>
                  <a:tab pos="1874838" algn="l"/>
                  <a:tab pos="2811463" algn="l"/>
                  <a:tab pos="3749675" algn="l"/>
                  <a:tab pos="4686300" algn="l"/>
                  <a:tab pos="5624513" algn="l"/>
                  <a:tab pos="6562725" algn="l"/>
                  <a:tab pos="7499350" algn="l"/>
                  <a:tab pos="8437563" algn="l"/>
                  <a:tab pos="9374188" algn="l"/>
                  <a:tab pos="10312400" algn="l"/>
                </a:tabLst>
              </a:pPr>
              <a:t>44</a:t>
            </a:fld>
            <a:endParaRPr lang="en-GB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09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E1EEF12-7203-4DF8-83F6-0D074121D954}" type="slidenum">
              <a:rPr lang="en-GB" altLang="en-US"/>
              <a:pPr/>
              <a:t>45</a:t>
            </a:fld>
            <a:endParaRPr lang="en-GB" altLang="en-US"/>
          </a:p>
        </p:txBody>
      </p:sp>
      <p:sp>
        <p:nvSpPr>
          <p:cNvPr id="11267" name="Text Box 1"/>
          <p:cNvSpPr txBox="1">
            <a:spLocks noChangeArrowheads="1"/>
          </p:cNvSpPr>
          <p:nvPr/>
        </p:nvSpPr>
        <p:spPr bwMode="auto">
          <a:xfrm>
            <a:off x="1168400" y="704850"/>
            <a:ext cx="4673600" cy="35242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753" tIns="46877" rIns="93753" bIns="46877" anchor="ctr"/>
          <a:lstStyle/>
          <a:p>
            <a:endParaRPr lang="en-US" altLang="en-US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body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itchFamily="18" charset="0"/>
            </a:endParaRPr>
          </a:p>
        </p:txBody>
      </p:sp>
      <p:sp>
        <p:nvSpPr>
          <p:cNvPr id="11269" name="Text Box 3"/>
          <p:cNvSpPr txBox="1">
            <a:spLocks noChangeArrowheads="1"/>
          </p:cNvSpPr>
          <p:nvPr/>
        </p:nvSpPr>
        <p:spPr bwMode="auto">
          <a:xfrm>
            <a:off x="3970338" y="8926513"/>
            <a:ext cx="3038475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277" tIns="47984" rIns="92277" bIns="47984" anchor="b"/>
          <a:lstStyle/>
          <a:p>
            <a:pPr algn="r">
              <a:tabLst>
                <a:tab pos="0" algn="l"/>
                <a:tab pos="936625" algn="l"/>
                <a:tab pos="1874838" algn="l"/>
                <a:tab pos="2811463" algn="l"/>
                <a:tab pos="3749675" algn="l"/>
                <a:tab pos="4686300" algn="l"/>
                <a:tab pos="5624513" algn="l"/>
                <a:tab pos="6562725" algn="l"/>
                <a:tab pos="7499350" algn="l"/>
                <a:tab pos="8437563" algn="l"/>
                <a:tab pos="9374188" algn="l"/>
                <a:tab pos="10312400" algn="l"/>
              </a:tabLst>
            </a:pPr>
            <a:fld id="{9D8E30D0-A830-4DDB-A46F-471F58ACB885}" type="slidenum">
              <a:rPr lang="en-GB" alt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936625" algn="l"/>
                  <a:tab pos="1874838" algn="l"/>
                  <a:tab pos="2811463" algn="l"/>
                  <a:tab pos="3749675" algn="l"/>
                  <a:tab pos="4686300" algn="l"/>
                  <a:tab pos="5624513" algn="l"/>
                  <a:tab pos="6562725" algn="l"/>
                  <a:tab pos="7499350" algn="l"/>
                  <a:tab pos="8437563" algn="l"/>
                  <a:tab pos="9374188" algn="l"/>
                  <a:tab pos="10312400" algn="l"/>
                </a:tabLst>
              </a:pPr>
              <a:t>45</a:t>
            </a:fld>
            <a:endParaRPr lang="en-GB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172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E1EEF12-7203-4DF8-83F6-0D074121D954}" type="slidenum">
              <a:rPr lang="en-GB" altLang="en-US"/>
              <a:pPr/>
              <a:t>46</a:t>
            </a:fld>
            <a:endParaRPr lang="en-GB" altLang="en-US"/>
          </a:p>
        </p:txBody>
      </p:sp>
      <p:sp>
        <p:nvSpPr>
          <p:cNvPr id="11267" name="Text Box 1"/>
          <p:cNvSpPr txBox="1">
            <a:spLocks noChangeArrowheads="1"/>
          </p:cNvSpPr>
          <p:nvPr/>
        </p:nvSpPr>
        <p:spPr bwMode="auto">
          <a:xfrm>
            <a:off x="1168400" y="704850"/>
            <a:ext cx="4673600" cy="35242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753" tIns="46877" rIns="93753" bIns="46877" anchor="ctr"/>
          <a:lstStyle/>
          <a:p>
            <a:endParaRPr lang="en-US" altLang="en-US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body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itchFamily="18" charset="0"/>
            </a:endParaRPr>
          </a:p>
        </p:txBody>
      </p:sp>
      <p:sp>
        <p:nvSpPr>
          <p:cNvPr id="11269" name="Text Box 3"/>
          <p:cNvSpPr txBox="1">
            <a:spLocks noChangeArrowheads="1"/>
          </p:cNvSpPr>
          <p:nvPr/>
        </p:nvSpPr>
        <p:spPr bwMode="auto">
          <a:xfrm>
            <a:off x="3970338" y="8926513"/>
            <a:ext cx="3038475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277" tIns="47984" rIns="92277" bIns="47984" anchor="b"/>
          <a:lstStyle/>
          <a:p>
            <a:pPr algn="r">
              <a:tabLst>
                <a:tab pos="0" algn="l"/>
                <a:tab pos="936625" algn="l"/>
                <a:tab pos="1874838" algn="l"/>
                <a:tab pos="2811463" algn="l"/>
                <a:tab pos="3749675" algn="l"/>
                <a:tab pos="4686300" algn="l"/>
                <a:tab pos="5624513" algn="l"/>
                <a:tab pos="6562725" algn="l"/>
                <a:tab pos="7499350" algn="l"/>
                <a:tab pos="8437563" algn="l"/>
                <a:tab pos="9374188" algn="l"/>
                <a:tab pos="10312400" algn="l"/>
              </a:tabLst>
            </a:pPr>
            <a:fld id="{9D8E30D0-A830-4DDB-A46F-471F58ACB885}" type="slidenum">
              <a:rPr lang="en-GB" alt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936625" algn="l"/>
                  <a:tab pos="1874838" algn="l"/>
                  <a:tab pos="2811463" algn="l"/>
                  <a:tab pos="3749675" algn="l"/>
                  <a:tab pos="4686300" algn="l"/>
                  <a:tab pos="5624513" algn="l"/>
                  <a:tab pos="6562725" algn="l"/>
                  <a:tab pos="7499350" algn="l"/>
                  <a:tab pos="8437563" algn="l"/>
                  <a:tab pos="9374188" algn="l"/>
                  <a:tab pos="10312400" algn="l"/>
                </a:tabLst>
              </a:pPr>
              <a:t>46</a:t>
            </a:fld>
            <a:endParaRPr lang="en-GB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71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E1EEF12-7203-4DF8-83F6-0D074121D954}" type="slidenum">
              <a:rPr lang="en-GB" altLang="en-US"/>
              <a:pPr/>
              <a:t>47</a:t>
            </a:fld>
            <a:endParaRPr lang="en-GB" altLang="en-US"/>
          </a:p>
        </p:txBody>
      </p:sp>
      <p:sp>
        <p:nvSpPr>
          <p:cNvPr id="11267" name="Text Box 1"/>
          <p:cNvSpPr txBox="1">
            <a:spLocks noChangeArrowheads="1"/>
          </p:cNvSpPr>
          <p:nvPr/>
        </p:nvSpPr>
        <p:spPr bwMode="auto">
          <a:xfrm>
            <a:off x="1168400" y="704850"/>
            <a:ext cx="4673600" cy="35242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753" tIns="46877" rIns="93753" bIns="46877" anchor="ctr"/>
          <a:lstStyle/>
          <a:p>
            <a:endParaRPr lang="en-US" altLang="en-US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body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itchFamily="18" charset="0"/>
            </a:endParaRPr>
          </a:p>
        </p:txBody>
      </p:sp>
      <p:sp>
        <p:nvSpPr>
          <p:cNvPr id="11269" name="Text Box 3"/>
          <p:cNvSpPr txBox="1">
            <a:spLocks noChangeArrowheads="1"/>
          </p:cNvSpPr>
          <p:nvPr/>
        </p:nvSpPr>
        <p:spPr bwMode="auto">
          <a:xfrm>
            <a:off x="3970338" y="8926513"/>
            <a:ext cx="3038475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277" tIns="47984" rIns="92277" bIns="47984" anchor="b"/>
          <a:lstStyle/>
          <a:p>
            <a:pPr algn="r">
              <a:tabLst>
                <a:tab pos="0" algn="l"/>
                <a:tab pos="936625" algn="l"/>
                <a:tab pos="1874838" algn="l"/>
                <a:tab pos="2811463" algn="l"/>
                <a:tab pos="3749675" algn="l"/>
                <a:tab pos="4686300" algn="l"/>
                <a:tab pos="5624513" algn="l"/>
                <a:tab pos="6562725" algn="l"/>
                <a:tab pos="7499350" algn="l"/>
                <a:tab pos="8437563" algn="l"/>
                <a:tab pos="9374188" algn="l"/>
                <a:tab pos="10312400" algn="l"/>
              </a:tabLst>
            </a:pPr>
            <a:fld id="{9D8E30D0-A830-4DDB-A46F-471F58ACB885}" type="slidenum">
              <a:rPr lang="en-GB" alt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936625" algn="l"/>
                  <a:tab pos="1874838" algn="l"/>
                  <a:tab pos="2811463" algn="l"/>
                  <a:tab pos="3749675" algn="l"/>
                  <a:tab pos="4686300" algn="l"/>
                  <a:tab pos="5624513" algn="l"/>
                  <a:tab pos="6562725" algn="l"/>
                  <a:tab pos="7499350" algn="l"/>
                  <a:tab pos="8437563" algn="l"/>
                  <a:tab pos="9374188" algn="l"/>
                  <a:tab pos="10312400" algn="l"/>
                </a:tabLst>
              </a:pPr>
              <a:t>47</a:t>
            </a:fld>
            <a:endParaRPr lang="en-GB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777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E1EEF12-7203-4DF8-83F6-0D074121D954}" type="slidenum">
              <a:rPr lang="en-GB" altLang="en-US"/>
              <a:pPr/>
              <a:t>48</a:t>
            </a:fld>
            <a:endParaRPr lang="en-GB" altLang="en-US"/>
          </a:p>
        </p:txBody>
      </p:sp>
      <p:sp>
        <p:nvSpPr>
          <p:cNvPr id="11267" name="Text Box 1"/>
          <p:cNvSpPr txBox="1">
            <a:spLocks noChangeArrowheads="1"/>
          </p:cNvSpPr>
          <p:nvPr/>
        </p:nvSpPr>
        <p:spPr bwMode="auto">
          <a:xfrm>
            <a:off x="1168400" y="704850"/>
            <a:ext cx="4673600" cy="35242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753" tIns="46877" rIns="93753" bIns="46877" anchor="ctr"/>
          <a:lstStyle/>
          <a:p>
            <a:endParaRPr lang="en-US" altLang="en-US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body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itchFamily="18" charset="0"/>
            </a:endParaRPr>
          </a:p>
        </p:txBody>
      </p:sp>
      <p:sp>
        <p:nvSpPr>
          <p:cNvPr id="11269" name="Text Box 3"/>
          <p:cNvSpPr txBox="1">
            <a:spLocks noChangeArrowheads="1"/>
          </p:cNvSpPr>
          <p:nvPr/>
        </p:nvSpPr>
        <p:spPr bwMode="auto">
          <a:xfrm>
            <a:off x="3970338" y="8926513"/>
            <a:ext cx="3038475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277" tIns="47984" rIns="92277" bIns="47984" anchor="b"/>
          <a:lstStyle/>
          <a:p>
            <a:pPr algn="r">
              <a:tabLst>
                <a:tab pos="0" algn="l"/>
                <a:tab pos="936625" algn="l"/>
                <a:tab pos="1874838" algn="l"/>
                <a:tab pos="2811463" algn="l"/>
                <a:tab pos="3749675" algn="l"/>
                <a:tab pos="4686300" algn="l"/>
                <a:tab pos="5624513" algn="l"/>
                <a:tab pos="6562725" algn="l"/>
                <a:tab pos="7499350" algn="l"/>
                <a:tab pos="8437563" algn="l"/>
                <a:tab pos="9374188" algn="l"/>
                <a:tab pos="10312400" algn="l"/>
              </a:tabLst>
            </a:pPr>
            <a:fld id="{9D8E30D0-A830-4DDB-A46F-471F58ACB885}" type="slidenum">
              <a:rPr lang="en-GB" alt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936625" algn="l"/>
                  <a:tab pos="1874838" algn="l"/>
                  <a:tab pos="2811463" algn="l"/>
                  <a:tab pos="3749675" algn="l"/>
                  <a:tab pos="4686300" algn="l"/>
                  <a:tab pos="5624513" algn="l"/>
                  <a:tab pos="6562725" algn="l"/>
                  <a:tab pos="7499350" algn="l"/>
                  <a:tab pos="8437563" algn="l"/>
                  <a:tab pos="9374188" algn="l"/>
                  <a:tab pos="10312400" algn="l"/>
                </a:tabLst>
              </a:pPr>
              <a:t>48</a:t>
            </a:fld>
            <a:endParaRPr lang="en-GB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47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5678C-F4AF-4429-975B-C5865BBD5AC4}" type="slidenum">
              <a:rPr kumimoji="0" lang="en-K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K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653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5678C-F4AF-4429-975B-C5865BBD5AC4}" type="slidenum">
              <a:rPr kumimoji="0" lang="en-K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K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161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EEF12-7203-4DF8-83F6-0D074121D954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7" name="Text Box 1"/>
          <p:cNvSpPr txBox="1">
            <a:spLocks noChangeArrowheads="1"/>
          </p:cNvSpPr>
          <p:nvPr/>
        </p:nvSpPr>
        <p:spPr bwMode="auto">
          <a:xfrm>
            <a:off x="1168400" y="704850"/>
            <a:ext cx="4673600" cy="35242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753" tIns="46877" rIns="93753" bIns="46877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body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itchFamily="18" charset="0"/>
            </a:endParaRPr>
          </a:p>
        </p:txBody>
      </p:sp>
      <p:sp>
        <p:nvSpPr>
          <p:cNvPr id="11269" name="Text Box 3"/>
          <p:cNvSpPr txBox="1">
            <a:spLocks noChangeArrowheads="1"/>
          </p:cNvSpPr>
          <p:nvPr/>
        </p:nvSpPr>
        <p:spPr bwMode="auto">
          <a:xfrm>
            <a:off x="3970338" y="8926513"/>
            <a:ext cx="3038475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277" tIns="47984" rIns="92277" bIns="47984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36625" algn="l"/>
                <a:tab pos="1874838" algn="l"/>
                <a:tab pos="2811463" algn="l"/>
                <a:tab pos="3749675" algn="l"/>
                <a:tab pos="4686300" algn="l"/>
                <a:tab pos="5624513" algn="l"/>
                <a:tab pos="6562725" algn="l"/>
                <a:tab pos="7499350" algn="l"/>
                <a:tab pos="8437563" algn="l"/>
                <a:tab pos="9374188" algn="l"/>
                <a:tab pos="10312400" algn="l"/>
              </a:tabLst>
              <a:defRPr/>
            </a:pPr>
            <a:fld id="{9D8E30D0-A830-4DDB-A46F-471F58ACB885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36625" algn="l"/>
                  <a:tab pos="1874838" algn="l"/>
                  <a:tab pos="2811463" algn="l"/>
                  <a:tab pos="3749675" algn="l"/>
                  <a:tab pos="4686300" algn="l"/>
                  <a:tab pos="5624513" algn="l"/>
                  <a:tab pos="6562725" algn="l"/>
                  <a:tab pos="7499350" algn="l"/>
                  <a:tab pos="8437563" algn="l"/>
                  <a:tab pos="9374188" algn="l"/>
                  <a:tab pos="10312400" algn="l"/>
                </a:tabLst>
                <a:defRPr/>
              </a:pPr>
              <a:t>23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E1EEF12-7203-4DF8-83F6-0D074121D954}" type="slidenum">
              <a:rPr lang="en-GB" altLang="en-US"/>
              <a:pPr/>
              <a:t>39</a:t>
            </a:fld>
            <a:endParaRPr lang="en-GB" altLang="en-US"/>
          </a:p>
        </p:txBody>
      </p:sp>
      <p:sp>
        <p:nvSpPr>
          <p:cNvPr id="11267" name="Text Box 1"/>
          <p:cNvSpPr txBox="1">
            <a:spLocks noChangeArrowheads="1"/>
          </p:cNvSpPr>
          <p:nvPr/>
        </p:nvSpPr>
        <p:spPr bwMode="auto">
          <a:xfrm>
            <a:off x="1168400" y="704850"/>
            <a:ext cx="4673600" cy="35242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753" tIns="46877" rIns="93753" bIns="46877" anchor="ctr"/>
          <a:lstStyle/>
          <a:p>
            <a:endParaRPr lang="en-US" altLang="en-US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body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itchFamily="18" charset="0"/>
            </a:endParaRPr>
          </a:p>
        </p:txBody>
      </p:sp>
      <p:sp>
        <p:nvSpPr>
          <p:cNvPr id="11269" name="Text Box 3"/>
          <p:cNvSpPr txBox="1">
            <a:spLocks noChangeArrowheads="1"/>
          </p:cNvSpPr>
          <p:nvPr/>
        </p:nvSpPr>
        <p:spPr bwMode="auto">
          <a:xfrm>
            <a:off x="3970338" y="8926513"/>
            <a:ext cx="3038475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277" tIns="47984" rIns="92277" bIns="47984" anchor="b"/>
          <a:lstStyle/>
          <a:p>
            <a:pPr algn="r">
              <a:tabLst>
                <a:tab pos="0" algn="l"/>
                <a:tab pos="936625" algn="l"/>
                <a:tab pos="1874838" algn="l"/>
                <a:tab pos="2811463" algn="l"/>
                <a:tab pos="3749675" algn="l"/>
                <a:tab pos="4686300" algn="l"/>
                <a:tab pos="5624513" algn="l"/>
                <a:tab pos="6562725" algn="l"/>
                <a:tab pos="7499350" algn="l"/>
                <a:tab pos="8437563" algn="l"/>
                <a:tab pos="9374188" algn="l"/>
                <a:tab pos="10312400" algn="l"/>
              </a:tabLst>
            </a:pPr>
            <a:fld id="{9D8E30D0-A830-4DDB-A46F-471F58ACB885}" type="slidenum">
              <a:rPr lang="en-GB" alt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936625" algn="l"/>
                  <a:tab pos="1874838" algn="l"/>
                  <a:tab pos="2811463" algn="l"/>
                  <a:tab pos="3749675" algn="l"/>
                  <a:tab pos="4686300" algn="l"/>
                  <a:tab pos="5624513" algn="l"/>
                  <a:tab pos="6562725" algn="l"/>
                  <a:tab pos="7499350" algn="l"/>
                  <a:tab pos="8437563" algn="l"/>
                  <a:tab pos="9374188" algn="l"/>
                  <a:tab pos="10312400" algn="l"/>
                </a:tabLst>
              </a:pPr>
              <a:t>39</a:t>
            </a:fld>
            <a:endParaRPr lang="en-GB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801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E1EEF12-7203-4DF8-83F6-0D074121D954}" type="slidenum">
              <a:rPr lang="en-GB" altLang="en-US"/>
              <a:pPr/>
              <a:t>40</a:t>
            </a:fld>
            <a:endParaRPr lang="en-GB" altLang="en-US"/>
          </a:p>
        </p:txBody>
      </p:sp>
      <p:sp>
        <p:nvSpPr>
          <p:cNvPr id="11267" name="Text Box 1"/>
          <p:cNvSpPr txBox="1">
            <a:spLocks noChangeArrowheads="1"/>
          </p:cNvSpPr>
          <p:nvPr/>
        </p:nvSpPr>
        <p:spPr bwMode="auto">
          <a:xfrm>
            <a:off x="1168400" y="704850"/>
            <a:ext cx="4673600" cy="35242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753" tIns="46877" rIns="93753" bIns="46877" anchor="ctr"/>
          <a:lstStyle/>
          <a:p>
            <a:endParaRPr lang="en-US" altLang="en-US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body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itchFamily="18" charset="0"/>
            </a:endParaRPr>
          </a:p>
        </p:txBody>
      </p:sp>
      <p:sp>
        <p:nvSpPr>
          <p:cNvPr id="11269" name="Text Box 3"/>
          <p:cNvSpPr txBox="1">
            <a:spLocks noChangeArrowheads="1"/>
          </p:cNvSpPr>
          <p:nvPr/>
        </p:nvSpPr>
        <p:spPr bwMode="auto">
          <a:xfrm>
            <a:off x="3970338" y="8926513"/>
            <a:ext cx="3038475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277" tIns="47984" rIns="92277" bIns="47984" anchor="b"/>
          <a:lstStyle/>
          <a:p>
            <a:pPr algn="r">
              <a:tabLst>
                <a:tab pos="0" algn="l"/>
                <a:tab pos="936625" algn="l"/>
                <a:tab pos="1874838" algn="l"/>
                <a:tab pos="2811463" algn="l"/>
                <a:tab pos="3749675" algn="l"/>
                <a:tab pos="4686300" algn="l"/>
                <a:tab pos="5624513" algn="l"/>
                <a:tab pos="6562725" algn="l"/>
                <a:tab pos="7499350" algn="l"/>
                <a:tab pos="8437563" algn="l"/>
                <a:tab pos="9374188" algn="l"/>
                <a:tab pos="10312400" algn="l"/>
              </a:tabLst>
            </a:pPr>
            <a:fld id="{9D8E30D0-A830-4DDB-A46F-471F58ACB885}" type="slidenum">
              <a:rPr lang="en-GB" alt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936625" algn="l"/>
                  <a:tab pos="1874838" algn="l"/>
                  <a:tab pos="2811463" algn="l"/>
                  <a:tab pos="3749675" algn="l"/>
                  <a:tab pos="4686300" algn="l"/>
                  <a:tab pos="5624513" algn="l"/>
                  <a:tab pos="6562725" algn="l"/>
                  <a:tab pos="7499350" algn="l"/>
                  <a:tab pos="8437563" algn="l"/>
                  <a:tab pos="9374188" algn="l"/>
                  <a:tab pos="10312400" algn="l"/>
                </a:tabLst>
              </a:pPr>
              <a:t>40</a:t>
            </a:fld>
            <a:endParaRPr lang="en-GB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682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E1EEF12-7203-4DF8-83F6-0D074121D954}" type="slidenum">
              <a:rPr lang="en-GB" altLang="en-US"/>
              <a:pPr/>
              <a:t>41</a:t>
            </a:fld>
            <a:endParaRPr lang="en-GB" altLang="en-US"/>
          </a:p>
        </p:txBody>
      </p:sp>
      <p:sp>
        <p:nvSpPr>
          <p:cNvPr id="11267" name="Text Box 1"/>
          <p:cNvSpPr txBox="1">
            <a:spLocks noChangeArrowheads="1"/>
          </p:cNvSpPr>
          <p:nvPr/>
        </p:nvSpPr>
        <p:spPr bwMode="auto">
          <a:xfrm>
            <a:off x="1168400" y="704850"/>
            <a:ext cx="4673600" cy="35242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753" tIns="46877" rIns="93753" bIns="46877" anchor="ctr"/>
          <a:lstStyle/>
          <a:p>
            <a:endParaRPr lang="en-US" altLang="en-US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body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itchFamily="18" charset="0"/>
            </a:endParaRPr>
          </a:p>
        </p:txBody>
      </p:sp>
      <p:sp>
        <p:nvSpPr>
          <p:cNvPr id="11269" name="Text Box 3"/>
          <p:cNvSpPr txBox="1">
            <a:spLocks noChangeArrowheads="1"/>
          </p:cNvSpPr>
          <p:nvPr/>
        </p:nvSpPr>
        <p:spPr bwMode="auto">
          <a:xfrm>
            <a:off x="3970338" y="8926513"/>
            <a:ext cx="3038475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277" tIns="47984" rIns="92277" bIns="47984" anchor="b"/>
          <a:lstStyle/>
          <a:p>
            <a:pPr algn="r">
              <a:tabLst>
                <a:tab pos="0" algn="l"/>
                <a:tab pos="936625" algn="l"/>
                <a:tab pos="1874838" algn="l"/>
                <a:tab pos="2811463" algn="l"/>
                <a:tab pos="3749675" algn="l"/>
                <a:tab pos="4686300" algn="l"/>
                <a:tab pos="5624513" algn="l"/>
                <a:tab pos="6562725" algn="l"/>
                <a:tab pos="7499350" algn="l"/>
                <a:tab pos="8437563" algn="l"/>
                <a:tab pos="9374188" algn="l"/>
                <a:tab pos="10312400" algn="l"/>
              </a:tabLst>
            </a:pPr>
            <a:fld id="{9D8E30D0-A830-4DDB-A46F-471F58ACB885}" type="slidenum">
              <a:rPr lang="en-GB" alt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936625" algn="l"/>
                  <a:tab pos="1874838" algn="l"/>
                  <a:tab pos="2811463" algn="l"/>
                  <a:tab pos="3749675" algn="l"/>
                  <a:tab pos="4686300" algn="l"/>
                  <a:tab pos="5624513" algn="l"/>
                  <a:tab pos="6562725" algn="l"/>
                  <a:tab pos="7499350" algn="l"/>
                  <a:tab pos="8437563" algn="l"/>
                  <a:tab pos="9374188" algn="l"/>
                  <a:tab pos="10312400" algn="l"/>
                </a:tabLst>
              </a:pPr>
              <a:t>41</a:t>
            </a:fld>
            <a:endParaRPr lang="en-GB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515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E1EEF12-7203-4DF8-83F6-0D074121D954}" type="slidenum">
              <a:rPr lang="en-GB" altLang="en-US"/>
              <a:pPr/>
              <a:t>42</a:t>
            </a:fld>
            <a:endParaRPr lang="en-GB" altLang="en-US"/>
          </a:p>
        </p:txBody>
      </p:sp>
      <p:sp>
        <p:nvSpPr>
          <p:cNvPr id="11267" name="Text Box 1"/>
          <p:cNvSpPr txBox="1">
            <a:spLocks noChangeArrowheads="1"/>
          </p:cNvSpPr>
          <p:nvPr/>
        </p:nvSpPr>
        <p:spPr bwMode="auto">
          <a:xfrm>
            <a:off x="1168400" y="704850"/>
            <a:ext cx="4673600" cy="35242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753" tIns="46877" rIns="93753" bIns="46877" anchor="ctr"/>
          <a:lstStyle/>
          <a:p>
            <a:endParaRPr lang="en-US" altLang="en-US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body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itchFamily="18" charset="0"/>
            </a:endParaRPr>
          </a:p>
        </p:txBody>
      </p:sp>
      <p:sp>
        <p:nvSpPr>
          <p:cNvPr id="11269" name="Text Box 3"/>
          <p:cNvSpPr txBox="1">
            <a:spLocks noChangeArrowheads="1"/>
          </p:cNvSpPr>
          <p:nvPr/>
        </p:nvSpPr>
        <p:spPr bwMode="auto">
          <a:xfrm>
            <a:off x="3970338" y="8926513"/>
            <a:ext cx="3038475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277" tIns="47984" rIns="92277" bIns="47984" anchor="b"/>
          <a:lstStyle/>
          <a:p>
            <a:pPr algn="r">
              <a:tabLst>
                <a:tab pos="0" algn="l"/>
                <a:tab pos="936625" algn="l"/>
                <a:tab pos="1874838" algn="l"/>
                <a:tab pos="2811463" algn="l"/>
                <a:tab pos="3749675" algn="l"/>
                <a:tab pos="4686300" algn="l"/>
                <a:tab pos="5624513" algn="l"/>
                <a:tab pos="6562725" algn="l"/>
                <a:tab pos="7499350" algn="l"/>
                <a:tab pos="8437563" algn="l"/>
                <a:tab pos="9374188" algn="l"/>
                <a:tab pos="10312400" algn="l"/>
              </a:tabLst>
            </a:pPr>
            <a:fld id="{9D8E30D0-A830-4DDB-A46F-471F58ACB885}" type="slidenum">
              <a:rPr lang="en-GB" alt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936625" algn="l"/>
                  <a:tab pos="1874838" algn="l"/>
                  <a:tab pos="2811463" algn="l"/>
                  <a:tab pos="3749675" algn="l"/>
                  <a:tab pos="4686300" algn="l"/>
                  <a:tab pos="5624513" algn="l"/>
                  <a:tab pos="6562725" algn="l"/>
                  <a:tab pos="7499350" algn="l"/>
                  <a:tab pos="8437563" algn="l"/>
                  <a:tab pos="9374188" algn="l"/>
                  <a:tab pos="10312400" algn="l"/>
                </a:tabLst>
              </a:pPr>
              <a:t>42</a:t>
            </a:fld>
            <a:endParaRPr lang="en-GB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358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E1EEF12-7203-4DF8-83F6-0D074121D954}" type="slidenum">
              <a:rPr lang="en-GB" altLang="en-US"/>
              <a:pPr/>
              <a:t>43</a:t>
            </a:fld>
            <a:endParaRPr lang="en-GB" altLang="en-US"/>
          </a:p>
        </p:txBody>
      </p:sp>
      <p:sp>
        <p:nvSpPr>
          <p:cNvPr id="11267" name="Text Box 1"/>
          <p:cNvSpPr txBox="1">
            <a:spLocks noChangeArrowheads="1"/>
          </p:cNvSpPr>
          <p:nvPr/>
        </p:nvSpPr>
        <p:spPr bwMode="auto">
          <a:xfrm>
            <a:off x="1168400" y="704850"/>
            <a:ext cx="4673600" cy="35242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753" tIns="46877" rIns="93753" bIns="46877" anchor="ctr"/>
          <a:lstStyle/>
          <a:p>
            <a:endParaRPr lang="en-US" altLang="en-US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body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itchFamily="18" charset="0"/>
            </a:endParaRPr>
          </a:p>
        </p:txBody>
      </p:sp>
      <p:sp>
        <p:nvSpPr>
          <p:cNvPr id="11269" name="Text Box 3"/>
          <p:cNvSpPr txBox="1">
            <a:spLocks noChangeArrowheads="1"/>
          </p:cNvSpPr>
          <p:nvPr/>
        </p:nvSpPr>
        <p:spPr bwMode="auto">
          <a:xfrm>
            <a:off x="3970338" y="8926513"/>
            <a:ext cx="3038475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277" tIns="47984" rIns="92277" bIns="47984" anchor="b"/>
          <a:lstStyle/>
          <a:p>
            <a:pPr algn="r">
              <a:tabLst>
                <a:tab pos="0" algn="l"/>
                <a:tab pos="936625" algn="l"/>
                <a:tab pos="1874838" algn="l"/>
                <a:tab pos="2811463" algn="l"/>
                <a:tab pos="3749675" algn="l"/>
                <a:tab pos="4686300" algn="l"/>
                <a:tab pos="5624513" algn="l"/>
                <a:tab pos="6562725" algn="l"/>
                <a:tab pos="7499350" algn="l"/>
                <a:tab pos="8437563" algn="l"/>
                <a:tab pos="9374188" algn="l"/>
                <a:tab pos="10312400" algn="l"/>
              </a:tabLst>
            </a:pPr>
            <a:fld id="{9D8E30D0-A830-4DDB-A46F-471F58ACB885}" type="slidenum">
              <a:rPr lang="en-GB" alt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936625" algn="l"/>
                  <a:tab pos="1874838" algn="l"/>
                  <a:tab pos="2811463" algn="l"/>
                  <a:tab pos="3749675" algn="l"/>
                  <a:tab pos="4686300" algn="l"/>
                  <a:tab pos="5624513" algn="l"/>
                  <a:tab pos="6562725" algn="l"/>
                  <a:tab pos="7499350" algn="l"/>
                  <a:tab pos="8437563" algn="l"/>
                  <a:tab pos="9374188" algn="l"/>
                  <a:tab pos="10312400" algn="l"/>
                </a:tabLst>
              </a:pPr>
              <a:t>43</a:t>
            </a:fld>
            <a:endParaRPr lang="en-GB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36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9495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730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52467" y="549275"/>
            <a:ext cx="2846917" cy="5576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5"/>
            <a:ext cx="8339667" cy="5576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6487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53351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134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75258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972098" y="4018040"/>
            <a:ext cx="4247805" cy="546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49" b="1" i="0">
                <a:solidFill>
                  <a:srgbClr val="EE3E28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972098" y="4018040"/>
            <a:ext cx="4247805" cy="546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49" b="1" i="0">
                <a:solidFill>
                  <a:srgbClr val="EE3E28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0590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7348200" h="9753600">
                <a:moveTo>
                  <a:pt x="17348200" y="0"/>
                </a:moveTo>
                <a:lnTo>
                  <a:pt x="0" y="0"/>
                </a:lnTo>
                <a:lnTo>
                  <a:pt x="0" y="9753600"/>
                </a:lnTo>
                <a:lnTo>
                  <a:pt x="17348200" y="9753600"/>
                </a:lnTo>
                <a:lnTo>
                  <a:pt x="17348200" y="0"/>
                </a:lnTo>
                <a:close/>
              </a:path>
            </a:pathLst>
          </a:custGeom>
          <a:solidFill>
            <a:srgbClr val="E6F3E8"/>
          </a:solidFill>
        </p:spPr>
        <p:txBody>
          <a:bodyPr wrap="square" lIns="0" tIns="0" rIns="0" bIns="0" rtlCol="0"/>
          <a:lstStyle/>
          <a:p>
            <a:endParaRPr sz="1265"/>
          </a:p>
        </p:txBody>
      </p:sp>
      <p:sp>
        <p:nvSpPr>
          <p:cNvPr id="17" name="bg object 17"/>
          <p:cNvSpPr/>
          <p:nvPr/>
        </p:nvSpPr>
        <p:spPr>
          <a:xfrm>
            <a:off x="10883654" y="4820718"/>
            <a:ext cx="91038" cy="573286"/>
          </a:xfrm>
          <a:custGeom>
            <a:avLst/>
            <a:gdLst/>
            <a:ahLst/>
            <a:cxnLst/>
            <a:rect l="l" t="t" r="r" b="b"/>
            <a:pathLst>
              <a:path w="129540" h="815340">
                <a:moveTo>
                  <a:pt x="120345" y="411238"/>
                </a:moveTo>
                <a:lnTo>
                  <a:pt x="119595" y="386676"/>
                </a:lnTo>
                <a:lnTo>
                  <a:pt x="116903" y="348678"/>
                </a:lnTo>
                <a:lnTo>
                  <a:pt x="112572" y="297776"/>
                </a:lnTo>
                <a:lnTo>
                  <a:pt x="101346" y="258572"/>
                </a:lnTo>
                <a:lnTo>
                  <a:pt x="104838" y="239128"/>
                </a:lnTo>
                <a:lnTo>
                  <a:pt x="92329" y="156946"/>
                </a:lnTo>
                <a:lnTo>
                  <a:pt x="84340" y="174675"/>
                </a:lnTo>
                <a:lnTo>
                  <a:pt x="69253" y="145643"/>
                </a:lnTo>
                <a:lnTo>
                  <a:pt x="52781" y="95275"/>
                </a:lnTo>
                <a:lnTo>
                  <a:pt x="54521" y="120561"/>
                </a:lnTo>
                <a:lnTo>
                  <a:pt x="31826" y="52044"/>
                </a:lnTo>
                <a:lnTo>
                  <a:pt x="22821" y="28308"/>
                </a:lnTo>
                <a:lnTo>
                  <a:pt x="17462" y="31191"/>
                </a:lnTo>
                <a:lnTo>
                  <a:pt x="0" y="0"/>
                </a:lnTo>
                <a:lnTo>
                  <a:pt x="16052" y="48539"/>
                </a:lnTo>
                <a:lnTo>
                  <a:pt x="41948" y="101523"/>
                </a:lnTo>
                <a:lnTo>
                  <a:pt x="60401" y="167728"/>
                </a:lnTo>
                <a:lnTo>
                  <a:pt x="76352" y="218452"/>
                </a:lnTo>
                <a:lnTo>
                  <a:pt x="77647" y="253530"/>
                </a:lnTo>
                <a:lnTo>
                  <a:pt x="81254" y="296811"/>
                </a:lnTo>
                <a:lnTo>
                  <a:pt x="93281" y="299415"/>
                </a:lnTo>
                <a:lnTo>
                  <a:pt x="104241" y="354241"/>
                </a:lnTo>
                <a:lnTo>
                  <a:pt x="110705" y="384175"/>
                </a:lnTo>
                <a:lnTo>
                  <a:pt x="115227" y="399669"/>
                </a:lnTo>
                <a:lnTo>
                  <a:pt x="120345" y="411238"/>
                </a:lnTo>
                <a:close/>
              </a:path>
              <a:path w="129540" h="815340">
                <a:moveTo>
                  <a:pt x="129146" y="564705"/>
                </a:moveTo>
                <a:lnTo>
                  <a:pt x="121856" y="526046"/>
                </a:lnTo>
                <a:lnTo>
                  <a:pt x="120332" y="450964"/>
                </a:lnTo>
                <a:lnTo>
                  <a:pt x="95338" y="398322"/>
                </a:lnTo>
                <a:lnTo>
                  <a:pt x="83769" y="357111"/>
                </a:lnTo>
                <a:lnTo>
                  <a:pt x="93116" y="512267"/>
                </a:lnTo>
                <a:lnTo>
                  <a:pt x="90119" y="607136"/>
                </a:lnTo>
                <a:lnTo>
                  <a:pt x="81991" y="680072"/>
                </a:lnTo>
                <a:lnTo>
                  <a:pt x="91109" y="782751"/>
                </a:lnTo>
                <a:lnTo>
                  <a:pt x="103987" y="777430"/>
                </a:lnTo>
                <a:lnTo>
                  <a:pt x="124256" y="815009"/>
                </a:lnTo>
                <a:lnTo>
                  <a:pt x="121208" y="648614"/>
                </a:lnTo>
                <a:lnTo>
                  <a:pt x="119024" y="588759"/>
                </a:lnTo>
                <a:lnTo>
                  <a:pt x="129146" y="564705"/>
                </a:lnTo>
                <a:close/>
              </a:path>
            </a:pathLst>
          </a:custGeom>
          <a:solidFill>
            <a:srgbClr val="DCEEDF"/>
          </a:solidFill>
        </p:spPr>
        <p:txBody>
          <a:bodyPr wrap="square" lIns="0" tIns="0" rIns="0" bIns="0" rtlCol="0"/>
          <a:lstStyle/>
          <a:p>
            <a:endParaRPr sz="1265"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23290" y="5171100"/>
            <a:ext cx="72054" cy="142848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7585" y="562159"/>
            <a:ext cx="9510243" cy="573368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86205" y="696159"/>
            <a:ext cx="1619947" cy="324384"/>
          </a:xfrm>
        </p:spPr>
        <p:txBody>
          <a:bodyPr lIns="0" tIns="0" rIns="0" bIns="0"/>
          <a:lstStyle>
            <a:lvl1pPr>
              <a:defRPr sz="2108" b="1" i="0">
                <a:solidFill>
                  <a:srgbClr val="D65128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3399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86205" y="696159"/>
            <a:ext cx="1619947" cy="324384"/>
          </a:xfrm>
        </p:spPr>
        <p:txBody>
          <a:bodyPr lIns="0" tIns="0" rIns="0" bIns="0"/>
          <a:lstStyle>
            <a:lvl1pPr>
              <a:defRPr sz="2108" b="1" i="0">
                <a:solidFill>
                  <a:srgbClr val="D65128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39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86205" y="696159"/>
            <a:ext cx="1619947" cy="324384"/>
          </a:xfrm>
        </p:spPr>
        <p:txBody>
          <a:bodyPr lIns="0" tIns="0" rIns="0" bIns="0"/>
          <a:lstStyle>
            <a:lvl1pPr>
              <a:defRPr sz="2108" b="1" i="0">
                <a:solidFill>
                  <a:srgbClr val="D65128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2332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3060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25843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249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AF15-FF57-4F02-B2A0-60BA108D4A1D}" type="datetime1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CB98-7624-469C-BB20-0D9AE0B5F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376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DA53D-5E5A-4598-8C01-D10EB153510E}" type="datetime1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CB98-7624-469C-BB20-0D9AE0B5F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4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5E8B-A64B-4C68-BCEA-D08D5585C8E6}" type="datetime1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CB98-7624-469C-BB20-0D9AE0B5F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0142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968E9-1328-4FE8-80DC-8573820A5610}" type="datetime1">
              <a:rPr lang="en-GB" smtClean="0"/>
              <a:t>18/01/2024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CB98-7624-469C-BB20-0D9AE0B5F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5377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5732B-0F22-49A5-A23A-FBA3A079129D}" type="datetime1">
              <a:rPr lang="en-GB" smtClean="0"/>
              <a:t>18/01/2024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CB98-7624-469C-BB20-0D9AE0B5F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5451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9747E-BAEF-485F-B3D9-4DAAC4244207}" type="datetime1">
              <a:rPr lang="en-GB" smtClean="0"/>
              <a:t>18/01/2024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CB98-7624-469C-BB20-0D9AE0B5F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4081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34662-906D-4C90-A625-FDAF80563818}" type="datetime1">
              <a:rPr lang="en-GB" smtClean="0"/>
              <a:t>18/01/2024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CB98-7624-469C-BB20-0D9AE0B5F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3839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4912E-972F-451E-BB25-F1D8FD5664DE}" type="datetime1">
              <a:rPr lang="en-GB" smtClean="0"/>
              <a:t>18/01/2024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CB98-7624-469C-BB20-0D9AE0B5F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5233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BA4E-8A8A-4094-A1A3-2807264A493E}" type="datetime1">
              <a:rPr lang="en-GB" smtClean="0"/>
              <a:t>18/01/2024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CB98-7624-469C-BB20-0D9AE0B5F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364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1588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0A95-7936-463E-A1D3-B4C0C2DB86C0}" type="datetime1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CB98-7624-469C-BB20-0D9AE0B5F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4055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CD5C-68F4-4F49-9196-6302BF15B034}" type="datetime1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CB98-7624-469C-BB20-0D9AE0B5F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955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583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5734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2559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995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7582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1791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731F98A-4CB4-4B67-BD3D-D0494A49FF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549276"/>
            <a:ext cx="9840384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GB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4CD4C55-673A-43E6-8E09-4441D1B773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GB"/>
              <a:t>Click to edit Master text styles</a:t>
            </a:r>
          </a:p>
          <a:p>
            <a:pPr lvl="1"/>
            <a:r>
              <a:rPr lang="en-GB" altLang="en-GB"/>
              <a:t>Second level</a:t>
            </a:r>
          </a:p>
          <a:p>
            <a:pPr lvl="2"/>
            <a:r>
              <a:rPr lang="en-GB" altLang="en-GB"/>
              <a:t>Third level</a:t>
            </a:r>
          </a:p>
          <a:p>
            <a:pPr lvl="3"/>
            <a:r>
              <a:rPr lang="en-GB" altLang="en-GB"/>
              <a:t>Fourth level</a:t>
            </a:r>
          </a:p>
          <a:p>
            <a:pPr lvl="4"/>
            <a:r>
              <a:rPr lang="en-GB" altLang="en-GB"/>
              <a:t>Fifth level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B1ABC46-92FE-49CE-93A4-A606853EA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260351"/>
            <a:ext cx="1629833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9" name="Line 5">
            <a:extLst>
              <a:ext uri="{FF2B5EF4-FFF2-40B4-BE49-F238E27FC236}">
                <a16:creationId xmlns:a16="http://schemas.microsoft.com/office/drawing/2014/main" id="{273C636E-393F-49E6-BD65-2345E00E350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5885" y="1341438"/>
            <a:ext cx="97917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KE" sz="1800"/>
          </a:p>
        </p:txBody>
      </p:sp>
      <p:sp>
        <p:nvSpPr>
          <p:cNvPr id="1030" name="Line 6">
            <a:extLst>
              <a:ext uri="{FF2B5EF4-FFF2-40B4-BE49-F238E27FC236}">
                <a16:creationId xmlns:a16="http://schemas.microsoft.com/office/drawing/2014/main" id="{2D95CC2E-2A2E-4D5B-94D6-A5DA537CED2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5885" y="404813"/>
            <a:ext cx="97917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KE" sz="1800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E65A2234-5510-461E-A7C1-DF80675C53E8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418" y="6308725"/>
            <a:ext cx="1094316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KE" sz="1800"/>
          </a:p>
        </p:txBody>
      </p:sp>
      <p:sp>
        <p:nvSpPr>
          <p:cNvPr id="1032" name="Line 8">
            <a:extLst>
              <a:ext uri="{FF2B5EF4-FFF2-40B4-BE49-F238E27FC236}">
                <a16:creationId xmlns:a16="http://schemas.microsoft.com/office/drawing/2014/main" id="{635F09CC-B112-4EB8-AF1A-B9B4CA2EC1E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418" y="6381750"/>
            <a:ext cx="1094316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KE" sz="1800"/>
          </a:p>
        </p:txBody>
      </p:sp>
      <p:sp>
        <p:nvSpPr>
          <p:cNvPr id="1033" name="Line 9">
            <a:extLst>
              <a:ext uri="{FF2B5EF4-FFF2-40B4-BE49-F238E27FC236}">
                <a16:creationId xmlns:a16="http://schemas.microsoft.com/office/drawing/2014/main" id="{C9EB4CF2-5966-4503-AEBF-0961B582707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418" y="6453188"/>
            <a:ext cx="1094316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KE" sz="1800"/>
          </a:p>
        </p:txBody>
      </p:sp>
    </p:spTree>
    <p:extLst>
      <p:ext uri="{BB962C8B-B14F-4D97-AF65-F5344CB8AC3E}">
        <p14:creationId xmlns:p14="http://schemas.microsoft.com/office/powerpoint/2010/main" val="46467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87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7348200" h="9753600">
                <a:moveTo>
                  <a:pt x="17348200" y="0"/>
                </a:moveTo>
                <a:lnTo>
                  <a:pt x="0" y="0"/>
                </a:lnTo>
                <a:lnTo>
                  <a:pt x="0" y="9753600"/>
                </a:lnTo>
                <a:lnTo>
                  <a:pt x="17348200" y="9753600"/>
                </a:lnTo>
                <a:lnTo>
                  <a:pt x="17348200" y="0"/>
                </a:lnTo>
                <a:close/>
              </a:path>
            </a:pathLst>
          </a:custGeom>
          <a:solidFill>
            <a:srgbClr val="E6F3E8"/>
          </a:solidFill>
        </p:spPr>
        <p:txBody>
          <a:bodyPr wrap="square" lIns="0" tIns="0" rIns="0" bIns="0" rtlCol="0"/>
          <a:lstStyle/>
          <a:p>
            <a:endParaRPr sz="1265"/>
          </a:p>
        </p:txBody>
      </p:sp>
      <p:sp>
        <p:nvSpPr>
          <p:cNvPr id="17" name="bg object 17"/>
          <p:cNvSpPr/>
          <p:nvPr/>
        </p:nvSpPr>
        <p:spPr>
          <a:xfrm>
            <a:off x="10883654" y="4820718"/>
            <a:ext cx="91038" cy="573286"/>
          </a:xfrm>
          <a:custGeom>
            <a:avLst/>
            <a:gdLst/>
            <a:ahLst/>
            <a:cxnLst/>
            <a:rect l="l" t="t" r="r" b="b"/>
            <a:pathLst>
              <a:path w="129540" h="815340">
                <a:moveTo>
                  <a:pt x="120345" y="411238"/>
                </a:moveTo>
                <a:lnTo>
                  <a:pt x="119595" y="386676"/>
                </a:lnTo>
                <a:lnTo>
                  <a:pt x="116903" y="348678"/>
                </a:lnTo>
                <a:lnTo>
                  <a:pt x="112572" y="297776"/>
                </a:lnTo>
                <a:lnTo>
                  <a:pt x="101346" y="258572"/>
                </a:lnTo>
                <a:lnTo>
                  <a:pt x="104838" y="239128"/>
                </a:lnTo>
                <a:lnTo>
                  <a:pt x="92329" y="156946"/>
                </a:lnTo>
                <a:lnTo>
                  <a:pt x="84340" y="174675"/>
                </a:lnTo>
                <a:lnTo>
                  <a:pt x="69253" y="145643"/>
                </a:lnTo>
                <a:lnTo>
                  <a:pt x="52781" y="95275"/>
                </a:lnTo>
                <a:lnTo>
                  <a:pt x="54521" y="120561"/>
                </a:lnTo>
                <a:lnTo>
                  <a:pt x="31826" y="52044"/>
                </a:lnTo>
                <a:lnTo>
                  <a:pt x="22821" y="28308"/>
                </a:lnTo>
                <a:lnTo>
                  <a:pt x="17462" y="31191"/>
                </a:lnTo>
                <a:lnTo>
                  <a:pt x="0" y="0"/>
                </a:lnTo>
                <a:lnTo>
                  <a:pt x="16052" y="48539"/>
                </a:lnTo>
                <a:lnTo>
                  <a:pt x="41948" y="101523"/>
                </a:lnTo>
                <a:lnTo>
                  <a:pt x="60401" y="167728"/>
                </a:lnTo>
                <a:lnTo>
                  <a:pt x="76352" y="218452"/>
                </a:lnTo>
                <a:lnTo>
                  <a:pt x="77647" y="253530"/>
                </a:lnTo>
                <a:lnTo>
                  <a:pt x="81254" y="296811"/>
                </a:lnTo>
                <a:lnTo>
                  <a:pt x="93281" y="299415"/>
                </a:lnTo>
                <a:lnTo>
                  <a:pt x="104241" y="354241"/>
                </a:lnTo>
                <a:lnTo>
                  <a:pt x="110705" y="384175"/>
                </a:lnTo>
                <a:lnTo>
                  <a:pt x="115227" y="399669"/>
                </a:lnTo>
                <a:lnTo>
                  <a:pt x="120345" y="411238"/>
                </a:lnTo>
                <a:close/>
              </a:path>
              <a:path w="129540" h="815340">
                <a:moveTo>
                  <a:pt x="129146" y="564705"/>
                </a:moveTo>
                <a:lnTo>
                  <a:pt x="121856" y="526046"/>
                </a:lnTo>
                <a:lnTo>
                  <a:pt x="120332" y="450964"/>
                </a:lnTo>
                <a:lnTo>
                  <a:pt x="95338" y="398322"/>
                </a:lnTo>
                <a:lnTo>
                  <a:pt x="83769" y="357111"/>
                </a:lnTo>
                <a:lnTo>
                  <a:pt x="93116" y="512267"/>
                </a:lnTo>
                <a:lnTo>
                  <a:pt x="90119" y="607136"/>
                </a:lnTo>
                <a:lnTo>
                  <a:pt x="81991" y="680072"/>
                </a:lnTo>
                <a:lnTo>
                  <a:pt x="91109" y="782751"/>
                </a:lnTo>
                <a:lnTo>
                  <a:pt x="103987" y="777430"/>
                </a:lnTo>
                <a:lnTo>
                  <a:pt x="124256" y="815009"/>
                </a:lnTo>
                <a:lnTo>
                  <a:pt x="121208" y="648614"/>
                </a:lnTo>
                <a:lnTo>
                  <a:pt x="119024" y="588759"/>
                </a:lnTo>
                <a:lnTo>
                  <a:pt x="129146" y="564705"/>
                </a:lnTo>
                <a:close/>
              </a:path>
            </a:pathLst>
          </a:custGeom>
          <a:solidFill>
            <a:srgbClr val="DCEEDF"/>
          </a:solidFill>
        </p:spPr>
        <p:txBody>
          <a:bodyPr wrap="square" lIns="0" tIns="0" rIns="0" bIns="0" rtlCol="0"/>
          <a:lstStyle/>
          <a:p>
            <a:endParaRPr sz="1265"/>
          </a:p>
        </p:txBody>
      </p:sp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23290" y="5171100"/>
            <a:ext cx="72054" cy="142848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17585" y="562159"/>
            <a:ext cx="9510243" cy="5733687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398640" y="398835"/>
            <a:ext cx="11394968" cy="6060579"/>
          </a:xfrm>
          <a:custGeom>
            <a:avLst/>
            <a:gdLst/>
            <a:ahLst/>
            <a:cxnLst/>
            <a:rect l="l" t="t" r="r" b="b"/>
            <a:pathLst>
              <a:path w="16214090" h="8619490">
                <a:moveTo>
                  <a:pt x="16213734" y="8619134"/>
                </a:moveTo>
                <a:lnTo>
                  <a:pt x="0" y="8619134"/>
                </a:lnTo>
                <a:lnTo>
                  <a:pt x="0" y="0"/>
                </a:lnTo>
                <a:lnTo>
                  <a:pt x="16213734" y="0"/>
                </a:lnTo>
                <a:lnTo>
                  <a:pt x="16213734" y="8619134"/>
                </a:lnTo>
                <a:close/>
              </a:path>
            </a:pathLst>
          </a:custGeom>
          <a:ln w="63500">
            <a:solidFill>
              <a:srgbClr val="114E28"/>
            </a:solidFill>
          </a:ln>
        </p:spPr>
        <p:txBody>
          <a:bodyPr wrap="square" lIns="0" tIns="0" rIns="0" bIns="0" rtlCol="0"/>
          <a:lstStyle/>
          <a:p>
            <a:endParaRPr sz="1265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86205" y="696159"/>
            <a:ext cx="1619947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D65128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74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21320">
        <a:defRPr>
          <a:latin typeface="+mn-lt"/>
          <a:ea typeface="+mn-ea"/>
          <a:cs typeface="+mn-cs"/>
        </a:defRPr>
      </a:lvl2pPr>
      <a:lvl3pPr marL="642640">
        <a:defRPr>
          <a:latin typeface="+mn-lt"/>
          <a:ea typeface="+mn-ea"/>
          <a:cs typeface="+mn-cs"/>
        </a:defRPr>
      </a:lvl3pPr>
      <a:lvl4pPr marL="963960">
        <a:defRPr>
          <a:latin typeface="+mn-lt"/>
          <a:ea typeface="+mn-ea"/>
          <a:cs typeface="+mn-cs"/>
        </a:defRPr>
      </a:lvl4pPr>
      <a:lvl5pPr marL="1285281">
        <a:defRPr>
          <a:latin typeface="+mn-lt"/>
          <a:ea typeface="+mn-ea"/>
          <a:cs typeface="+mn-cs"/>
        </a:defRPr>
      </a:lvl5pPr>
      <a:lvl6pPr marL="1606601">
        <a:defRPr>
          <a:latin typeface="+mn-lt"/>
          <a:ea typeface="+mn-ea"/>
          <a:cs typeface="+mn-cs"/>
        </a:defRPr>
      </a:lvl6pPr>
      <a:lvl7pPr marL="1927921">
        <a:defRPr>
          <a:latin typeface="+mn-lt"/>
          <a:ea typeface="+mn-ea"/>
          <a:cs typeface="+mn-cs"/>
        </a:defRPr>
      </a:lvl7pPr>
      <a:lvl8pPr marL="2249241">
        <a:defRPr>
          <a:latin typeface="+mn-lt"/>
          <a:ea typeface="+mn-ea"/>
          <a:cs typeface="+mn-cs"/>
        </a:defRPr>
      </a:lvl8pPr>
      <a:lvl9pPr marL="257056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21320">
        <a:defRPr>
          <a:latin typeface="+mn-lt"/>
          <a:ea typeface="+mn-ea"/>
          <a:cs typeface="+mn-cs"/>
        </a:defRPr>
      </a:lvl2pPr>
      <a:lvl3pPr marL="642640">
        <a:defRPr>
          <a:latin typeface="+mn-lt"/>
          <a:ea typeface="+mn-ea"/>
          <a:cs typeface="+mn-cs"/>
        </a:defRPr>
      </a:lvl3pPr>
      <a:lvl4pPr marL="963960">
        <a:defRPr>
          <a:latin typeface="+mn-lt"/>
          <a:ea typeface="+mn-ea"/>
          <a:cs typeface="+mn-cs"/>
        </a:defRPr>
      </a:lvl4pPr>
      <a:lvl5pPr marL="1285281">
        <a:defRPr>
          <a:latin typeface="+mn-lt"/>
          <a:ea typeface="+mn-ea"/>
          <a:cs typeface="+mn-cs"/>
        </a:defRPr>
      </a:lvl5pPr>
      <a:lvl6pPr marL="1606601">
        <a:defRPr>
          <a:latin typeface="+mn-lt"/>
          <a:ea typeface="+mn-ea"/>
          <a:cs typeface="+mn-cs"/>
        </a:defRPr>
      </a:lvl6pPr>
      <a:lvl7pPr marL="1927921">
        <a:defRPr>
          <a:latin typeface="+mn-lt"/>
          <a:ea typeface="+mn-ea"/>
          <a:cs typeface="+mn-cs"/>
        </a:defRPr>
      </a:lvl7pPr>
      <a:lvl8pPr marL="2249241">
        <a:defRPr>
          <a:latin typeface="+mn-lt"/>
          <a:ea typeface="+mn-ea"/>
          <a:cs typeface="+mn-cs"/>
        </a:defRPr>
      </a:lvl8pPr>
      <a:lvl9pPr marL="2570561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59282-E0E0-4FDC-AD68-D0C10D6BA358}" type="datetime1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BCB98-7624-469C-BB20-0D9AE0B5F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38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2.png"/><Relationship Id="rId21" Type="http://schemas.openxmlformats.org/officeDocument/2006/relationships/image" Target="../media/image77.png"/><Relationship Id="rId42" Type="http://schemas.openxmlformats.org/officeDocument/2006/relationships/image" Target="../media/image98.png"/><Relationship Id="rId47" Type="http://schemas.openxmlformats.org/officeDocument/2006/relationships/image" Target="../media/image103.png"/><Relationship Id="rId63" Type="http://schemas.openxmlformats.org/officeDocument/2006/relationships/image" Target="../media/image119.png"/><Relationship Id="rId68" Type="http://schemas.openxmlformats.org/officeDocument/2006/relationships/image" Target="../media/image124.png"/><Relationship Id="rId16" Type="http://schemas.openxmlformats.org/officeDocument/2006/relationships/image" Target="../media/image72.png"/><Relationship Id="rId11" Type="http://schemas.openxmlformats.org/officeDocument/2006/relationships/image" Target="../media/image67.png"/><Relationship Id="rId24" Type="http://schemas.openxmlformats.org/officeDocument/2006/relationships/image" Target="../media/image80.png"/><Relationship Id="rId32" Type="http://schemas.openxmlformats.org/officeDocument/2006/relationships/image" Target="../media/image88.png"/><Relationship Id="rId37" Type="http://schemas.openxmlformats.org/officeDocument/2006/relationships/image" Target="../media/image93.png"/><Relationship Id="rId40" Type="http://schemas.openxmlformats.org/officeDocument/2006/relationships/image" Target="../media/image96.png"/><Relationship Id="rId45" Type="http://schemas.openxmlformats.org/officeDocument/2006/relationships/image" Target="../media/image101.png"/><Relationship Id="rId53" Type="http://schemas.openxmlformats.org/officeDocument/2006/relationships/image" Target="../media/image109.png"/><Relationship Id="rId58" Type="http://schemas.openxmlformats.org/officeDocument/2006/relationships/image" Target="../media/image114.png"/><Relationship Id="rId66" Type="http://schemas.openxmlformats.org/officeDocument/2006/relationships/image" Target="../media/image122.png"/><Relationship Id="rId74" Type="http://schemas.openxmlformats.org/officeDocument/2006/relationships/image" Target="../media/image130.png"/><Relationship Id="rId5" Type="http://schemas.openxmlformats.org/officeDocument/2006/relationships/image" Target="../media/image61.png"/><Relationship Id="rId61" Type="http://schemas.openxmlformats.org/officeDocument/2006/relationships/image" Target="../media/image117.png"/><Relationship Id="rId19" Type="http://schemas.openxmlformats.org/officeDocument/2006/relationships/image" Target="../media/image75.png"/><Relationship Id="rId14" Type="http://schemas.openxmlformats.org/officeDocument/2006/relationships/image" Target="../media/image70.png"/><Relationship Id="rId22" Type="http://schemas.openxmlformats.org/officeDocument/2006/relationships/image" Target="../media/image78.png"/><Relationship Id="rId27" Type="http://schemas.openxmlformats.org/officeDocument/2006/relationships/image" Target="../media/image83.png"/><Relationship Id="rId30" Type="http://schemas.openxmlformats.org/officeDocument/2006/relationships/image" Target="../media/image86.png"/><Relationship Id="rId35" Type="http://schemas.openxmlformats.org/officeDocument/2006/relationships/image" Target="../media/image91.png"/><Relationship Id="rId43" Type="http://schemas.openxmlformats.org/officeDocument/2006/relationships/image" Target="../media/image99.png"/><Relationship Id="rId48" Type="http://schemas.openxmlformats.org/officeDocument/2006/relationships/image" Target="../media/image104.png"/><Relationship Id="rId56" Type="http://schemas.openxmlformats.org/officeDocument/2006/relationships/image" Target="../media/image112.png"/><Relationship Id="rId64" Type="http://schemas.openxmlformats.org/officeDocument/2006/relationships/image" Target="../media/image120.png"/><Relationship Id="rId69" Type="http://schemas.openxmlformats.org/officeDocument/2006/relationships/image" Target="../media/image125.png"/><Relationship Id="rId77" Type="http://schemas.openxmlformats.org/officeDocument/2006/relationships/image" Target="../media/image133.png"/><Relationship Id="rId8" Type="http://schemas.openxmlformats.org/officeDocument/2006/relationships/image" Target="../media/image64.png"/><Relationship Id="rId51" Type="http://schemas.openxmlformats.org/officeDocument/2006/relationships/image" Target="../media/image107.png"/><Relationship Id="rId72" Type="http://schemas.openxmlformats.org/officeDocument/2006/relationships/image" Target="../media/image128.png"/><Relationship Id="rId3" Type="http://schemas.openxmlformats.org/officeDocument/2006/relationships/image" Target="../media/image59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81.png"/><Relationship Id="rId33" Type="http://schemas.openxmlformats.org/officeDocument/2006/relationships/image" Target="../media/image89.png"/><Relationship Id="rId38" Type="http://schemas.openxmlformats.org/officeDocument/2006/relationships/image" Target="../media/image94.png"/><Relationship Id="rId46" Type="http://schemas.openxmlformats.org/officeDocument/2006/relationships/image" Target="../media/image102.png"/><Relationship Id="rId59" Type="http://schemas.openxmlformats.org/officeDocument/2006/relationships/image" Target="../media/image115.png"/><Relationship Id="rId67" Type="http://schemas.openxmlformats.org/officeDocument/2006/relationships/image" Target="../media/image123.png"/><Relationship Id="rId20" Type="http://schemas.openxmlformats.org/officeDocument/2006/relationships/image" Target="../media/image76.png"/><Relationship Id="rId41" Type="http://schemas.openxmlformats.org/officeDocument/2006/relationships/image" Target="../media/image97.png"/><Relationship Id="rId54" Type="http://schemas.openxmlformats.org/officeDocument/2006/relationships/image" Target="../media/image110.png"/><Relationship Id="rId62" Type="http://schemas.openxmlformats.org/officeDocument/2006/relationships/image" Target="../media/image118.png"/><Relationship Id="rId70" Type="http://schemas.openxmlformats.org/officeDocument/2006/relationships/image" Target="../media/image126.png"/><Relationship Id="rId75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5" Type="http://schemas.openxmlformats.org/officeDocument/2006/relationships/image" Target="../media/image71.png"/><Relationship Id="rId23" Type="http://schemas.openxmlformats.org/officeDocument/2006/relationships/image" Target="../media/image79.png"/><Relationship Id="rId28" Type="http://schemas.openxmlformats.org/officeDocument/2006/relationships/image" Target="../media/image84.png"/><Relationship Id="rId36" Type="http://schemas.openxmlformats.org/officeDocument/2006/relationships/image" Target="../media/image92.png"/><Relationship Id="rId49" Type="http://schemas.openxmlformats.org/officeDocument/2006/relationships/image" Target="../media/image105.png"/><Relationship Id="rId57" Type="http://schemas.openxmlformats.org/officeDocument/2006/relationships/image" Target="../media/image113.png"/><Relationship Id="rId10" Type="http://schemas.openxmlformats.org/officeDocument/2006/relationships/image" Target="../media/image66.png"/><Relationship Id="rId31" Type="http://schemas.openxmlformats.org/officeDocument/2006/relationships/image" Target="../media/image87.png"/><Relationship Id="rId44" Type="http://schemas.openxmlformats.org/officeDocument/2006/relationships/image" Target="../media/image100.png"/><Relationship Id="rId52" Type="http://schemas.openxmlformats.org/officeDocument/2006/relationships/image" Target="../media/image108.png"/><Relationship Id="rId60" Type="http://schemas.openxmlformats.org/officeDocument/2006/relationships/image" Target="../media/image116.png"/><Relationship Id="rId65" Type="http://schemas.openxmlformats.org/officeDocument/2006/relationships/image" Target="../media/image121.png"/><Relationship Id="rId73" Type="http://schemas.openxmlformats.org/officeDocument/2006/relationships/image" Target="../media/image129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9" Type="http://schemas.openxmlformats.org/officeDocument/2006/relationships/image" Target="../media/image95.png"/><Relationship Id="rId34" Type="http://schemas.openxmlformats.org/officeDocument/2006/relationships/image" Target="../media/image90.png"/><Relationship Id="rId50" Type="http://schemas.openxmlformats.org/officeDocument/2006/relationships/image" Target="../media/image106.png"/><Relationship Id="rId55" Type="http://schemas.openxmlformats.org/officeDocument/2006/relationships/image" Target="../media/image111.png"/><Relationship Id="rId76" Type="http://schemas.openxmlformats.org/officeDocument/2006/relationships/image" Target="../media/image132.png"/><Relationship Id="rId7" Type="http://schemas.openxmlformats.org/officeDocument/2006/relationships/image" Target="../media/image63.png"/><Relationship Id="rId71" Type="http://schemas.openxmlformats.org/officeDocument/2006/relationships/image" Target="../media/image127.png"/><Relationship Id="rId2" Type="http://schemas.openxmlformats.org/officeDocument/2006/relationships/image" Target="../media/image58.png"/><Relationship Id="rId29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Relationship Id="rId8" Type="http://schemas.openxmlformats.org/officeDocument/2006/relationships/image" Target="../media/image14.png"/><Relationship Id="rId3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hyperlink" Target="mailto:cpdreview@kism.or.ke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56D37-2BED-0344-2024-85DB58557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6405" y="728330"/>
            <a:ext cx="10180674" cy="2387600"/>
          </a:xfrm>
        </p:spPr>
        <p:txBody>
          <a:bodyPr/>
          <a:lstStyle/>
          <a:p>
            <a:br>
              <a:rPr lang="en-US" sz="4400" b="1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br>
              <a:rPr lang="en-US" b="1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endParaRPr lang="en-US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738D8E-C89B-D4B6-E27C-47926CAC44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4849" y="3111048"/>
            <a:ext cx="11217348" cy="3162595"/>
          </a:xfrm>
        </p:spPr>
        <p:txBody>
          <a:bodyPr/>
          <a:lstStyle/>
          <a:p>
            <a:r>
              <a:rPr lang="en-US" sz="3200" b="1" dirty="0">
                <a:latin typeface="Garamond" panose="02020404030301010803" pitchFamily="18" charset="0"/>
              </a:rPr>
              <a:t>PUBLIC PARTICIPATION ON THE CONTINOUS PROFESSIONAL  DEVELOPMENT PROGRAMMES GUIDELINES 2024 &amp; REGULATORY IMPACT STATEMENT </a:t>
            </a:r>
          </a:p>
          <a:p>
            <a:r>
              <a:rPr lang="en-US" sz="3200" b="1" dirty="0">
                <a:latin typeface="Garamond" panose="02020404030301010803" pitchFamily="18" charset="0"/>
              </a:rPr>
              <a:t>Presentation to KISM Membership &amp; other Stakeholders</a:t>
            </a:r>
          </a:p>
        </p:txBody>
      </p:sp>
    </p:spTree>
    <p:extLst>
      <p:ext uri="{BB962C8B-B14F-4D97-AF65-F5344CB8AC3E}">
        <p14:creationId xmlns:p14="http://schemas.microsoft.com/office/powerpoint/2010/main" val="453076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ACBE3-A6A7-2AC9-7D48-187AAE5C3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31" y="1383657"/>
            <a:ext cx="9400623" cy="49911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C30353-F6FD-1D84-FE59-988A743438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513" y="4132034"/>
            <a:ext cx="1513666" cy="12727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EAF303-7E42-A6C9-A36F-9008D4E6278C}"/>
              </a:ext>
            </a:extLst>
          </p:cNvPr>
          <p:cNvSpPr txBox="1"/>
          <p:nvPr/>
        </p:nvSpPr>
        <p:spPr>
          <a:xfrm>
            <a:off x="9808031" y="5551731"/>
            <a:ext cx="1823357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  Henock Kirungu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Alt. DG PPRA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E670B6-ADE4-EFC0-E5E8-A5266295BE57}"/>
              </a:ext>
            </a:extLst>
          </p:cNvPr>
          <p:cNvSpPr txBox="1"/>
          <p:nvPr/>
        </p:nvSpPr>
        <p:spPr>
          <a:xfrm>
            <a:off x="9864868" y="3222171"/>
            <a:ext cx="1717535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  Martin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Omuse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Alt. CS 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90466C-5FF4-4E70-2150-B1FA7BD25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3847" y="1783585"/>
            <a:ext cx="1301804" cy="14385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183FB0-8D52-CD91-92BF-70AD498105AF}"/>
              </a:ext>
            </a:extLst>
          </p:cNvPr>
          <p:cNvSpPr txBox="1">
            <a:spLocks/>
          </p:cNvSpPr>
          <p:nvPr/>
        </p:nvSpPr>
        <p:spPr>
          <a:xfrm>
            <a:off x="2169098" y="483241"/>
            <a:ext cx="8928887" cy="7803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Arial"/>
              </a:rPr>
              <a:t>Elected &amp; Nominated Council Members</a:t>
            </a:r>
            <a:endParaRPr kumimoji="0" lang="en-KE" sz="3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aramond" panose="02020404030301010803" pitchFamily="18" charset="0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2371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3760-50A0-8ADC-B817-47B2E1488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099" y="483241"/>
            <a:ext cx="8607358" cy="780362"/>
          </a:xfrm>
        </p:spPr>
        <p:txBody>
          <a:bodyPr/>
          <a:lstStyle/>
          <a:p>
            <a:pPr algn="l"/>
            <a:r>
              <a:rPr lang="en-US" sz="3600" b="1" dirty="0">
                <a:solidFill>
                  <a:srgbClr val="C00000"/>
                </a:solidFill>
                <a:latin typeface="Garamond" panose="02020404030301010803" pitchFamily="18" charset="0"/>
              </a:rPr>
              <a:t>KISM’s &amp; KISEB Mandate…</a:t>
            </a:r>
            <a:endParaRPr lang="en-KE" sz="36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86E9E-6E53-6174-95CC-49D112977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558" y="1515755"/>
            <a:ext cx="11273051" cy="4730292"/>
          </a:xfrm>
        </p:spPr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Garamond" panose="02020404030301010803" pitchFamily="18" charset="0"/>
              </a:rPr>
              <a:t>SCM is among the </a:t>
            </a:r>
            <a:r>
              <a:rPr lang="en-US" sz="2800" dirty="0">
                <a:solidFill>
                  <a:srgbClr val="C00000"/>
                </a:solidFill>
                <a:latin typeface="Garamond" panose="02020404030301010803" pitchFamily="18" charset="0"/>
              </a:rPr>
              <a:t>recognized professions in Kenya</a:t>
            </a:r>
            <a:r>
              <a:rPr lang="en-US" sz="2800" dirty="0">
                <a:latin typeface="Garamond" panose="02020404030301010803" pitchFamily="18" charset="0"/>
              </a:rPr>
              <a:t>, and we owe this recognition to the Supplies Practitioners Management Act of 2007 </a:t>
            </a:r>
            <a:r>
              <a:rPr lang="en-US" sz="2800" b="1" dirty="0">
                <a:solidFill>
                  <a:srgbClr val="C00000"/>
                </a:solidFill>
                <a:latin typeface="Garamond" panose="02020404030301010803" pitchFamily="18" charset="0"/>
              </a:rPr>
              <a:t>(SPMA), </a:t>
            </a:r>
            <a:r>
              <a:rPr lang="en-US" sz="2800" dirty="0">
                <a:latin typeface="Garamond" panose="02020404030301010803" pitchFamily="18" charset="0"/>
              </a:rPr>
              <a:t>the Public Procurement and Asset Disposal Act of 2015. Article 227 of the Constitution</a:t>
            </a:r>
            <a:endParaRPr lang="en-GB" sz="2800" dirty="0">
              <a:latin typeface="Garamond" panose="02020404030301010803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sz="2800" dirty="0">
                <a:latin typeface="Garamond" panose="02020404030301010803" pitchFamily="18" charset="0"/>
              </a:rPr>
              <a:t>The </a:t>
            </a:r>
            <a:r>
              <a:rPr lang="en-GB" sz="2800" b="1" dirty="0">
                <a:latin typeface="Garamond" panose="02020404030301010803" pitchFamily="18" charset="0"/>
              </a:rPr>
              <a:t>SPMA </a:t>
            </a:r>
            <a:r>
              <a:rPr lang="en-GB" sz="2800" dirty="0">
                <a:latin typeface="Garamond" panose="02020404030301010803" pitchFamily="18" charset="0"/>
              </a:rPr>
              <a:t>established the Kenya Institute of Supplies Management </a:t>
            </a:r>
            <a:r>
              <a:rPr lang="en-GB" sz="2800" b="1" dirty="0">
                <a:latin typeface="Garamond" panose="02020404030301010803" pitchFamily="18" charset="0"/>
              </a:rPr>
              <a:t>(KISM) </a:t>
            </a:r>
            <a:r>
              <a:rPr lang="en-GB" sz="2800" dirty="0">
                <a:latin typeface="Garamond" panose="02020404030301010803" pitchFamily="18" charset="0"/>
              </a:rPr>
              <a:t>and Kenya Institute of Supplies Examination Board </a:t>
            </a:r>
            <a:r>
              <a:rPr lang="en-GB" sz="2800" b="1" dirty="0">
                <a:latin typeface="Garamond" panose="02020404030301010803" pitchFamily="18" charset="0"/>
              </a:rPr>
              <a:t>(KISEB)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Garamond" panose="02020404030301010803" pitchFamily="18" charset="0"/>
              </a:rPr>
              <a:t>KISM</a:t>
            </a:r>
            <a:r>
              <a:rPr lang="en-US" sz="2800" dirty="0">
                <a:latin typeface="Garamond" panose="02020404030301010803" pitchFamily="18" charset="0"/>
              </a:rPr>
              <a:t> is mandated to </a:t>
            </a:r>
            <a:r>
              <a:rPr lang="en-US" sz="2800" dirty="0">
                <a:solidFill>
                  <a:srgbClr val="C00000"/>
                </a:solidFill>
                <a:latin typeface="Garamond" panose="02020404030301010803" pitchFamily="18" charset="0"/>
              </a:rPr>
              <a:t>Register, License, Discipline, Train and Regulate</a:t>
            </a:r>
            <a:r>
              <a:rPr lang="en-US" sz="2800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en-US" sz="2800" dirty="0">
                <a:latin typeface="Garamond" panose="02020404030301010803" pitchFamily="18" charset="0"/>
              </a:rPr>
              <a:t>Supply Chain Management Practitioners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sz="2800" b="1" dirty="0">
                <a:latin typeface="Garamond" panose="02020404030301010803" pitchFamily="18" charset="0"/>
              </a:rPr>
              <a:t>KISEB</a:t>
            </a:r>
            <a:r>
              <a:rPr lang="en-GB" sz="2800" dirty="0">
                <a:latin typeface="Garamond" panose="02020404030301010803" pitchFamily="18" charset="0"/>
              </a:rPr>
              <a:t> is mandated to </a:t>
            </a:r>
            <a:r>
              <a:rPr lang="en-GB" sz="2800" dirty="0">
                <a:solidFill>
                  <a:srgbClr val="C00000"/>
                </a:solidFill>
                <a:latin typeface="Garamond" panose="02020404030301010803" pitchFamily="18" charset="0"/>
              </a:rPr>
              <a:t>conduct examinations for professional supplies certification</a:t>
            </a:r>
            <a:endParaRPr lang="en-US" sz="2800" dirty="0">
              <a:solidFill>
                <a:srgbClr val="C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KE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57FBD5-AF82-4756-D803-38E3338DB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9175" y="391899"/>
            <a:ext cx="1382486" cy="90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2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63" y="945930"/>
            <a:ext cx="9531927" cy="679830"/>
          </a:xfrm>
        </p:spPr>
        <p:txBody>
          <a:bodyPr>
            <a:no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GB" sz="2800" b="1" dirty="0">
              <a:latin typeface="Bookman Old Style" panose="02050604050505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8" y="484603"/>
            <a:ext cx="1742253" cy="151236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285999" y="770392"/>
            <a:ext cx="9268691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285999" y="1663475"/>
            <a:ext cx="9268691" cy="554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952500" y="6572250"/>
            <a:ext cx="10837718" cy="1760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738188" y="1996966"/>
            <a:ext cx="10948120" cy="45752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54205" y="979203"/>
            <a:ext cx="8479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KISEB Revised Glo-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cal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Curriculum…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5DBFE72-D893-45A5-93F8-4EA622E87DD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52501" y="1944020"/>
            <a:ext cx="10602190" cy="446563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latin typeface="Garamond" panose="02020404030301010803" pitchFamily="18" charset="0"/>
              </a:rPr>
              <a:t>KISEB Revised world class Curriculum</a:t>
            </a:r>
            <a:r>
              <a:rPr lang="en-US" sz="2400" dirty="0">
                <a:latin typeface="Garamond" panose="02020404030301010803" pitchFamily="18" charset="0"/>
              </a:rPr>
              <a:t> CPSP-K Professional Diploma &amp; APS-K Diploma) launched in 2021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Garamond" panose="02020404030301010803" pitchFamily="18" charset="0"/>
              </a:rPr>
              <a:t>Developed and Reviewed by experienced supply chain professionals, academics, thought leaders and Kenya Institute of Curriculum Development.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Garamond" panose="02020404030301010803" pitchFamily="18" charset="0"/>
              </a:rPr>
              <a:t>Accredited by Kenya National Qualification Authority </a:t>
            </a:r>
            <a:r>
              <a:rPr lang="en-US" sz="2400" b="1" dirty="0">
                <a:latin typeface="Garamond" panose="02020404030301010803" pitchFamily="18" charset="0"/>
              </a:rPr>
              <a:t>(KNQA) </a:t>
            </a:r>
            <a:r>
              <a:rPr lang="en-US" sz="2400" dirty="0">
                <a:latin typeface="Garamond" panose="02020404030301010803" pitchFamily="18" charset="0"/>
              </a:rPr>
              <a:t>and International Federation of Purchasing and Supply Management </a:t>
            </a:r>
            <a:r>
              <a:rPr lang="en-US" sz="2400" b="1" dirty="0">
                <a:latin typeface="Garamond" panose="02020404030301010803" pitchFamily="18" charset="0"/>
              </a:rPr>
              <a:t>(IFPSM)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Garamond" panose="02020404030301010803" pitchFamily="18" charset="0"/>
              </a:rPr>
              <a:t>The qualifications borrows from </a:t>
            </a:r>
            <a:r>
              <a:rPr lang="en-US" sz="2400" dirty="0">
                <a:solidFill>
                  <a:srgbClr val="C00000"/>
                </a:solidFill>
                <a:latin typeface="Garamond" panose="02020404030301010803" pitchFamily="18" charset="0"/>
              </a:rPr>
              <a:t>world class best standards with local contextualization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Garamond" panose="02020404030301010803" pitchFamily="18" charset="0"/>
              </a:rPr>
              <a:t>(Glo-</a:t>
            </a:r>
            <a:r>
              <a:rPr lang="en-US" sz="2400" b="1" dirty="0" err="1">
                <a:solidFill>
                  <a:srgbClr val="C00000"/>
                </a:solidFill>
                <a:latin typeface="Garamond" panose="02020404030301010803" pitchFamily="18" charset="0"/>
              </a:rPr>
              <a:t>cal</a:t>
            </a:r>
            <a:r>
              <a:rPr lang="en-US" sz="2400" b="1" dirty="0">
                <a:solidFill>
                  <a:srgbClr val="C00000"/>
                </a:solidFill>
                <a:latin typeface="Garamond" panose="02020404030301010803" pitchFamily="18" charset="0"/>
              </a:rPr>
              <a:t>) </a:t>
            </a:r>
            <a:r>
              <a:rPr lang="en-US" sz="2400" dirty="0">
                <a:latin typeface="Garamond" panose="02020404030301010803" pitchFamily="18" charset="0"/>
              </a:rPr>
              <a:t>to create the standard for the supply chain profession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Garamond" panose="02020404030301010803" pitchFamily="18" charset="0"/>
              </a:rPr>
              <a:t>Over 7,000 students registered for CPSP-K &amp; APS-K so far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C00000"/>
                </a:solidFill>
                <a:latin typeface="Garamond" panose="02020404030301010803" pitchFamily="18" charset="0"/>
              </a:rPr>
              <a:t>72 Training institutions accredited: from Kenya, Angola, South Sudan, Somalia, Burundi, Rwanda, Somaliland and growing…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en-US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622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B2A768E-2C39-4CB6-A60D-81060AFCC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6860" y="476251"/>
            <a:ext cx="8966674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Our Strategic Plan 2020-24 Highlights…</a:t>
            </a:r>
            <a:endParaRPr kumimoji="0" lang="th-TH" altLang="en-GB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aramond" panose="02020404030301010803" pitchFamily="18" charset="0"/>
              <a:ea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EE3A73-F31B-451F-8F6A-68EBEB32F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37" y="1441733"/>
            <a:ext cx="7732664" cy="46723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519DC7-374E-4A4F-B2FA-33034C27F499}"/>
              </a:ext>
            </a:extLst>
          </p:cNvPr>
          <p:cNvSpPr txBox="1"/>
          <p:nvPr/>
        </p:nvSpPr>
        <p:spPr>
          <a:xfrm>
            <a:off x="8305799" y="1372019"/>
            <a:ext cx="346546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We have laid the Infrastructural Foundation to take KISM to the next level: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KISM Towers: Centre of SCM Excellence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Home to KISM, KISEB, PPRA &amp; PPRB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Strategic Plan 2020-24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Institutional Capacity Strengthening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Key Pillar: Membership: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No Member, No KISM</a:t>
            </a:r>
          </a:p>
        </p:txBody>
      </p:sp>
    </p:spTree>
    <p:extLst>
      <p:ext uri="{BB962C8B-B14F-4D97-AF65-F5344CB8AC3E}">
        <p14:creationId xmlns:p14="http://schemas.microsoft.com/office/powerpoint/2010/main" val="2002756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AA702-F592-4AB6-8DA0-F9F858732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957" y="549278"/>
            <a:ext cx="7792243" cy="633413"/>
          </a:xfrm>
        </p:spPr>
        <p:txBody>
          <a:bodyPr/>
          <a:lstStyle/>
          <a:p>
            <a:r>
              <a:rPr lang="en-US" sz="3600" b="1" dirty="0">
                <a:solidFill>
                  <a:srgbClr val="C00000"/>
                </a:solidFill>
                <a:latin typeface="Garamond" panose="02020404030301010803" pitchFamily="18" charset="0"/>
              </a:rPr>
              <a:t>KISM Strategic Plan Map 2020-2024</a:t>
            </a:r>
            <a:endParaRPr lang="en-KE" sz="36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3DB5A1-E963-4839-A694-0590C22ECE4B}"/>
              </a:ext>
            </a:extLst>
          </p:cNvPr>
          <p:cNvSpPr txBox="1"/>
          <p:nvPr/>
        </p:nvSpPr>
        <p:spPr>
          <a:xfrm>
            <a:off x="393525" y="3513985"/>
            <a:ext cx="3192613" cy="138499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numCol="2" rtlCol="0">
            <a:spAutoFit/>
          </a:bodyPr>
          <a:lstStyle/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Our Values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Integrity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Accountability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Fairness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Transparency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Governance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Professionalism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Inclusivity  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Innovativeness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78C29A-1467-4C5E-B54F-BCDCA8B91C93}"/>
              </a:ext>
            </a:extLst>
          </p:cNvPr>
          <p:cNvSpPr txBox="1"/>
          <p:nvPr/>
        </p:nvSpPr>
        <p:spPr>
          <a:xfrm>
            <a:off x="393525" y="4998930"/>
            <a:ext cx="3192613" cy="13849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bliqueTopRigh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Our Strategic Drivers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Customer Experience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Operational Excellence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Employee Engagement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Financial Sustainability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Corporate Social Responsibility</a:t>
            </a:r>
          </a:p>
        </p:txBody>
      </p:sp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07C4733F-F7E7-4CC2-9B80-496FCA6AFCB8}"/>
              </a:ext>
            </a:extLst>
          </p:cNvPr>
          <p:cNvSpPr/>
          <p:nvPr/>
        </p:nvSpPr>
        <p:spPr>
          <a:xfrm>
            <a:off x="4291507" y="3437386"/>
            <a:ext cx="2603975" cy="2742691"/>
          </a:xfrm>
          <a:prstGeom prst="flowChartTerminator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Our Strategic Focus Areas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Membership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Registration/Licensing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Membership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Discipline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Regulation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 of Practitioners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Membership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Welfare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Training &amp; Capacity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Bldg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Financial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Sustainability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Institutional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 Strengthening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BF0D47-E7FB-48A5-9117-E0C0D7C8958A}"/>
              </a:ext>
            </a:extLst>
          </p:cNvPr>
          <p:cNvSpPr txBox="1"/>
          <p:nvPr/>
        </p:nvSpPr>
        <p:spPr>
          <a:xfrm flipH="1">
            <a:off x="5822754" y="1418610"/>
            <a:ext cx="5431614" cy="101566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divot"/>
          </a:sp3d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Our Goal: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Empowered, Competent &amp; Ethical Supply Chain Management Practitioners</a:t>
            </a:r>
            <a:endParaRPr kumimoji="0" lang="en-KE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8029AFD-C90C-401B-9319-B8BFA934332C}"/>
              </a:ext>
            </a:extLst>
          </p:cNvPr>
          <p:cNvSpPr/>
          <p:nvPr/>
        </p:nvSpPr>
        <p:spPr>
          <a:xfrm>
            <a:off x="7375320" y="2907512"/>
            <a:ext cx="2849879" cy="34624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Balance Score Card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0379EE-F491-469A-91BC-AE4337405BDE}"/>
              </a:ext>
            </a:extLst>
          </p:cNvPr>
          <p:cNvCxnSpPr>
            <a:cxnSpLocks/>
          </p:cNvCxnSpPr>
          <p:nvPr/>
        </p:nvCxnSpPr>
        <p:spPr>
          <a:xfrm>
            <a:off x="3108139" y="2449345"/>
            <a:ext cx="0" cy="1155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878D78B-D7B4-42A8-A5DF-60923DD61F29}"/>
              </a:ext>
            </a:extLst>
          </p:cNvPr>
          <p:cNvSpPr/>
          <p:nvPr/>
        </p:nvSpPr>
        <p:spPr>
          <a:xfrm>
            <a:off x="7167320" y="3604240"/>
            <a:ext cx="1281181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Financial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204AB0-CDBE-4A8C-AE27-B35646740B7F}"/>
              </a:ext>
            </a:extLst>
          </p:cNvPr>
          <p:cNvSpPr/>
          <p:nvPr/>
        </p:nvSpPr>
        <p:spPr>
          <a:xfrm>
            <a:off x="7178421" y="4694368"/>
            <a:ext cx="1281181" cy="52322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Internal/ Process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C37B91F-A8B0-4033-A021-22C174831809}"/>
              </a:ext>
            </a:extLst>
          </p:cNvPr>
          <p:cNvSpPr/>
          <p:nvPr/>
        </p:nvSpPr>
        <p:spPr>
          <a:xfrm>
            <a:off x="7178422" y="4190312"/>
            <a:ext cx="1281181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Customers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2856080-5DC5-4C0D-BC5C-55FACA9ABDD5}"/>
              </a:ext>
            </a:extLst>
          </p:cNvPr>
          <p:cNvSpPr/>
          <p:nvPr/>
        </p:nvSpPr>
        <p:spPr>
          <a:xfrm>
            <a:off x="7178421" y="5312823"/>
            <a:ext cx="1281181" cy="52322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Learning and Development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FB80666-B9AF-4F0B-BB48-CBC174296DA0}"/>
              </a:ext>
            </a:extLst>
          </p:cNvPr>
          <p:cNvSpPr/>
          <p:nvPr/>
        </p:nvSpPr>
        <p:spPr>
          <a:xfrm>
            <a:off x="8905384" y="3429000"/>
            <a:ext cx="2147034" cy="57888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Financial Health and Sustainability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F628F7F-DA60-40F0-9EDB-1E4BA32FE6C3}"/>
              </a:ext>
            </a:extLst>
          </p:cNvPr>
          <p:cNvSpPr/>
          <p:nvPr/>
        </p:nvSpPr>
        <p:spPr>
          <a:xfrm>
            <a:off x="8881858" y="4077073"/>
            <a:ext cx="2176437" cy="57888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Empowered and satisfied Members/customers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15925FD-9995-430D-B2FE-191BD4DDE895}"/>
              </a:ext>
            </a:extLst>
          </p:cNvPr>
          <p:cNvSpPr/>
          <p:nvPr/>
        </p:nvSpPr>
        <p:spPr>
          <a:xfrm>
            <a:off x="8868413" y="4869160"/>
            <a:ext cx="2193233" cy="57888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Efficient and Effective processes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B6B9B1E-6F5E-42E2-895E-E936C3C4F19C}"/>
              </a:ext>
            </a:extLst>
          </p:cNvPr>
          <p:cNvSpPr/>
          <p:nvPr/>
        </p:nvSpPr>
        <p:spPr>
          <a:xfrm>
            <a:off x="8839712" y="5510510"/>
            <a:ext cx="2229100" cy="57888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Motivated and competent workforce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A14AD84-93F5-4326-8919-0E8DBA589988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 flipV="1">
            <a:off x="8448501" y="3718441"/>
            <a:ext cx="456883" cy="396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4C027E2-D985-41D4-9169-384D0A09B4C4}"/>
              </a:ext>
            </a:extLst>
          </p:cNvPr>
          <p:cNvCxnSpPr>
            <a:cxnSpLocks/>
            <a:stCxn id="22" idx="3"/>
            <a:endCxn id="26" idx="1"/>
          </p:cNvCxnSpPr>
          <p:nvPr/>
        </p:nvCxnSpPr>
        <p:spPr>
          <a:xfrm>
            <a:off x="8459603" y="4344201"/>
            <a:ext cx="422255" cy="223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BCD6630-74E2-4C1C-A38B-83636C3F9BA8}"/>
              </a:ext>
            </a:extLst>
          </p:cNvPr>
          <p:cNvCxnSpPr>
            <a:cxnSpLocks/>
            <a:stCxn id="21" idx="3"/>
            <a:endCxn id="27" idx="1"/>
          </p:cNvCxnSpPr>
          <p:nvPr/>
        </p:nvCxnSpPr>
        <p:spPr>
          <a:xfrm>
            <a:off x="8459602" y="4955978"/>
            <a:ext cx="408811" cy="2026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1618663-A044-446E-B3F8-4370E0EE0F69}"/>
              </a:ext>
            </a:extLst>
          </p:cNvPr>
          <p:cNvCxnSpPr>
            <a:cxnSpLocks/>
            <a:stCxn id="23" idx="3"/>
            <a:endCxn id="29" idx="1"/>
          </p:cNvCxnSpPr>
          <p:nvPr/>
        </p:nvCxnSpPr>
        <p:spPr>
          <a:xfrm>
            <a:off x="8459602" y="5574433"/>
            <a:ext cx="380110" cy="2255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Connector: Curved 56">
            <a:extLst>
              <a:ext uri="{FF2B5EF4-FFF2-40B4-BE49-F238E27FC236}">
                <a16:creationId xmlns:a16="http://schemas.microsoft.com/office/drawing/2014/main" id="{7FEF7F7E-2BBB-4C77-A5A0-E83BB3EC1B1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696690" y="3965115"/>
            <a:ext cx="669424" cy="271835"/>
          </a:xfrm>
          <a:prstGeom prst="curved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Connector: Curved 58">
            <a:extLst>
              <a:ext uri="{FF2B5EF4-FFF2-40B4-BE49-F238E27FC236}">
                <a16:creationId xmlns:a16="http://schemas.microsoft.com/office/drawing/2014/main" id="{CD4D684A-4500-48D6-9E76-31A8CDDB9DD7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6895483" y="4344201"/>
            <a:ext cx="282939" cy="105804"/>
          </a:xfrm>
          <a:prstGeom prst="curved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3986F261-F971-429F-9A4F-947314B02FFF}"/>
              </a:ext>
            </a:extLst>
          </p:cNvPr>
          <p:cNvCxnSpPr>
            <a:cxnSpLocks/>
            <a:endCxn id="21" idx="1"/>
          </p:cNvCxnSpPr>
          <p:nvPr/>
        </p:nvCxnSpPr>
        <p:spPr>
          <a:xfrm rot="16200000" flipH="1">
            <a:off x="6797486" y="4575043"/>
            <a:ext cx="478932" cy="282938"/>
          </a:xfrm>
          <a:prstGeom prst="curved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Connector: Curved 62">
            <a:extLst>
              <a:ext uri="{FF2B5EF4-FFF2-40B4-BE49-F238E27FC236}">
                <a16:creationId xmlns:a16="http://schemas.microsoft.com/office/drawing/2014/main" id="{B5C3E738-4DE2-4E3B-88D7-CEC9DE6A9FC8}"/>
              </a:ext>
            </a:extLst>
          </p:cNvPr>
          <p:cNvCxnSpPr>
            <a:cxnSpLocks/>
            <a:endCxn id="23" idx="1"/>
          </p:cNvCxnSpPr>
          <p:nvPr/>
        </p:nvCxnSpPr>
        <p:spPr>
          <a:xfrm rot="16200000" flipH="1">
            <a:off x="6584951" y="4980963"/>
            <a:ext cx="904002" cy="282938"/>
          </a:xfrm>
          <a:prstGeom prst="curved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3266469C-A5D8-429F-BE45-3521F306E291}"/>
              </a:ext>
            </a:extLst>
          </p:cNvPr>
          <p:cNvCxnSpPr>
            <a:cxnSpLocks/>
          </p:cNvCxnSpPr>
          <p:nvPr/>
        </p:nvCxnSpPr>
        <p:spPr>
          <a:xfrm>
            <a:off x="3651985" y="4389552"/>
            <a:ext cx="59464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81927E28-18EA-478F-ACED-CE67A0968AAF}"/>
              </a:ext>
            </a:extLst>
          </p:cNvPr>
          <p:cNvCxnSpPr>
            <a:cxnSpLocks/>
          </p:cNvCxnSpPr>
          <p:nvPr/>
        </p:nvCxnSpPr>
        <p:spPr>
          <a:xfrm flipV="1">
            <a:off x="8800260" y="2420888"/>
            <a:ext cx="2266" cy="4244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F825CD7-067B-4049-B254-89A7638E2DF0}"/>
              </a:ext>
            </a:extLst>
          </p:cNvPr>
          <p:cNvSpPr txBox="1"/>
          <p:nvPr/>
        </p:nvSpPr>
        <p:spPr>
          <a:xfrm>
            <a:off x="390222" y="2497995"/>
            <a:ext cx="3153350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Our Mission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To Train, Register, License, Discipline &amp; Regulate Supply Chain Management Practitioners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8C5761-4878-4D2E-AD3F-2362AF2F2071}"/>
              </a:ext>
            </a:extLst>
          </p:cNvPr>
          <p:cNvSpPr txBox="1"/>
          <p:nvPr/>
        </p:nvSpPr>
        <p:spPr>
          <a:xfrm>
            <a:off x="393525" y="1475065"/>
            <a:ext cx="3167520" cy="1015663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Our Vision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Empowered, Competent and Ethical Supply Chain Management Practitioners</a:t>
            </a:r>
          </a:p>
        </p:txBody>
      </p:sp>
    </p:spTree>
    <p:extLst>
      <p:ext uri="{BB962C8B-B14F-4D97-AF65-F5344CB8AC3E}">
        <p14:creationId xmlns:p14="http://schemas.microsoft.com/office/powerpoint/2010/main" val="51214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7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>
            <a:extLst>
              <a:ext uri="{FF2B5EF4-FFF2-40B4-BE49-F238E27FC236}">
                <a16:creationId xmlns:a16="http://schemas.microsoft.com/office/drawing/2014/main" id="{D0CC94B3-F070-445C-9049-1AC9C2DE5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545" y="540881"/>
            <a:ext cx="9223038" cy="62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Looking Ahead…What is on the horizon?</a:t>
            </a:r>
            <a:endParaRPr kumimoji="0" lang="th-TH" altLang="en-GB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aramond" panose="02020404030301010803" pitchFamily="18" charset="0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5D3333-4759-46DE-9ED3-370E61BE4253}"/>
              </a:ext>
            </a:extLst>
          </p:cNvPr>
          <p:cNvSpPr txBox="1"/>
          <p:nvPr/>
        </p:nvSpPr>
        <p:spPr>
          <a:xfrm>
            <a:off x="301557" y="4194230"/>
            <a:ext cx="5672957" cy="2122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Brethren, I </a:t>
            </a:r>
            <a:r>
              <a:rPr kumimoji="0" lang="en-US" sz="2199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do not regard myself as having “Achieved” it yet;</a:t>
            </a:r>
            <a:r>
              <a:rPr kumimoji="0" lang="en-US" sz="2199" b="0" i="0" u="none" strike="noStrike" kern="1200" cap="none" spc="0" normalizeH="0" baseline="0" noProof="0" dirty="0">
                <a:ln>
                  <a:noFill/>
                </a:ln>
                <a:solidFill>
                  <a:srgbClr val="150AEC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 </a:t>
            </a:r>
            <a:r>
              <a:rPr kumimoji="0" lang="en-US" sz="21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but one thing I do: forgetting what lies behind</a:t>
            </a:r>
            <a:r>
              <a:rPr kumimoji="0" lang="en-US" sz="2199" b="0" i="0" u="none" strike="noStrike" kern="1200" cap="none" spc="0" normalizeH="0" baseline="0" noProof="0" dirty="0">
                <a:ln>
                  <a:noFill/>
                </a:ln>
                <a:solidFill>
                  <a:srgbClr val="150AEC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 </a:t>
            </a:r>
            <a:r>
              <a:rPr kumimoji="0" lang="en-US" sz="21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and reaching forward to what lies ahead, </a:t>
            </a:r>
            <a:r>
              <a:rPr kumimoji="0" lang="en-US" sz="2199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I press on toward the mark for the prize of the high calling</a:t>
            </a:r>
            <a:r>
              <a:rPr kumimoji="0" lang="en-US" sz="2199" b="0" i="0" u="none" strike="noStrike" kern="1200" cap="none" spc="0" normalizeH="0" baseline="0" noProof="0" dirty="0">
                <a:ln>
                  <a:noFill/>
                </a:ln>
                <a:solidFill>
                  <a:srgbClr val="150AEC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 </a:t>
            </a:r>
            <a:r>
              <a:rPr kumimoji="0" lang="en-US" sz="21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of God in Christ Jesus. Phil. 3:13‭-‬14</a:t>
            </a:r>
            <a:r>
              <a:rPr kumimoji="0" lang="en-US" sz="2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 </a:t>
            </a:r>
          </a:p>
        </p:txBody>
      </p:sp>
      <p:pic>
        <p:nvPicPr>
          <p:cNvPr id="7" name="Picture 4" descr="An overview of the TOEFL test: iBT TOEFL Preparation">
            <a:extLst>
              <a:ext uri="{FF2B5EF4-FFF2-40B4-BE49-F238E27FC236}">
                <a16:creationId xmlns:a16="http://schemas.microsoft.com/office/drawing/2014/main" id="{F3FA10D3-AB97-4893-9DD2-363EBE2E8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54" y="1396659"/>
            <a:ext cx="4230606" cy="275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8F9F6D-7B47-B8E2-5142-D064BC91B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07" y="1493709"/>
            <a:ext cx="5560987" cy="473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0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8640" y="400314"/>
            <a:ext cx="11394968" cy="6057621"/>
          </a:xfrm>
          <a:custGeom>
            <a:avLst/>
            <a:gdLst/>
            <a:ahLst/>
            <a:cxnLst/>
            <a:rect l="l" t="t" r="r" b="b"/>
            <a:pathLst>
              <a:path w="16214090" h="8619490">
                <a:moveTo>
                  <a:pt x="16213734" y="8619134"/>
                </a:moveTo>
                <a:lnTo>
                  <a:pt x="0" y="8619134"/>
                </a:lnTo>
                <a:lnTo>
                  <a:pt x="0" y="0"/>
                </a:lnTo>
                <a:lnTo>
                  <a:pt x="16213734" y="0"/>
                </a:lnTo>
                <a:lnTo>
                  <a:pt x="16213734" y="8619134"/>
                </a:lnTo>
                <a:close/>
              </a:path>
            </a:pathLst>
          </a:custGeom>
          <a:ln w="63500">
            <a:solidFill>
              <a:srgbClr val="114E2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34261" y="682387"/>
            <a:ext cx="8724900" cy="593788"/>
          </a:xfrm>
          <a:prstGeom prst="rect">
            <a:avLst/>
          </a:prstGeom>
        </p:spPr>
        <p:txBody>
          <a:bodyPr vert="horz" wrap="square" lIns="0" tIns="89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8926" marR="3570" indent="843912">
              <a:spcBef>
                <a:spcPts val="70"/>
              </a:spcBef>
            </a:pPr>
            <a:r>
              <a:rPr lang="en-US" sz="3800" b="1" spc="25" dirty="0">
                <a:solidFill>
                  <a:srgbClr val="C00000"/>
                </a:solidFill>
                <a:latin typeface="Garamond" panose="02020404030301010803" pitchFamily="18" charset="0"/>
              </a:rPr>
              <a:t>2023-2026 Key Focus Areas</a:t>
            </a:r>
            <a:endParaRPr lang="en-US" sz="3800" b="1" spc="-25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57258" y="1588852"/>
            <a:ext cx="10976520" cy="3467666"/>
            <a:chOff x="1369235" y="2610849"/>
            <a:chExt cx="14412173" cy="4922053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69235" y="3861479"/>
              <a:ext cx="423288" cy="2097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2397" y="3923146"/>
              <a:ext cx="211734" cy="1440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3772" y="3860038"/>
              <a:ext cx="182982" cy="21121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50677" y="3865516"/>
              <a:ext cx="134556" cy="20170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09437" y="3919108"/>
              <a:ext cx="154165" cy="15214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69344" y="3865518"/>
              <a:ext cx="154165" cy="20573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46278" y="3919108"/>
              <a:ext cx="286997" cy="15214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143072" y="3856875"/>
              <a:ext cx="280670" cy="272415"/>
            </a:xfrm>
            <a:custGeom>
              <a:avLst/>
              <a:gdLst/>
              <a:ahLst/>
              <a:cxnLst/>
              <a:rect l="l" t="t" r="r" b="b"/>
              <a:pathLst>
                <a:path w="280670" h="272414">
                  <a:moveTo>
                    <a:pt x="62814" y="66268"/>
                  </a:moveTo>
                  <a:lnTo>
                    <a:pt x="25641" y="66268"/>
                  </a:lnTo>
                  <a:lnTo>
                    <a:pt x="25641" y="221881"/>
                  </a:lnTo>
                  <a:lnTo>
                    <a:pt x="23571" y="228015"/>
                  </a:lnTo>
                  <a:lnTo>
                    <a:pt x="15316" y="235318"/>
                  </a:lnTo>
                  <a:lnTo>
                    <a:pt x="8826" y="236855"/>
                  </a:lnTo>
                  <a:lnTo>
                    <a:pt x="0" y="236283"/>
                  </a:lnTo>
                  <a:lnTo>
                    <a:pt x="0" y="272008"/>
                  </a:lnTo>
                  <a:lnTo>
                    <a:pt x="38646" y="265722"/>
                  </a:lnTo>
                  <a:lnTo>
                    <a:pt x="59817" y="236855"/>
                  </a:lnTo>
                  <a:lnTo>
                    <a:pt x="61849" y="228003"/>
                  </a:lnTo>
                  <a:lnTo>
                    <a:pt x="62814" y="213233"/>
                  </a:lnTo>
                  <a:lnTo>
                    <a:pt x="62814" y="66268"/>
                  </a:lnTo>
                  <a:close/>
                </a:path>
                <a:path w="280670" h="272414">
                  <a:moveTo>
                    <a:pt x="67132" y="20078"/>
                  </a:moveTo>
                  <a:lnTo>
                    <a:pt x="64871" y="14693"/>
                  </a:lnTo>
                  <a:lnTo>
                    <a:pt x="55854" y="5473"/>
                  </a:lnTo>
                  <a:lnTo>
                    <a:pt x="50520" y="3175"/>
                  </a:lnTo>
                  <a:lnTo>
                    <a:pt x="38036" y="3175"/>
                  </a:lnTo>
                  <a:lnTo>
                    <a:pt x="32600" y="5473"/>
                  </a:lnTo>
                  <a:lnTo>
                    <a:pt x="23571" y="14693"/>
                  </a:lnTo>
                  <a:lnTo>
                    <a:pt x="21323" y="20078"/>
                  </a:lnTo>
                  <a:lnTo>
                    <a:pt x="21323" y="32372"/>
                  </a:lnTo>
                  <a:lnTo>
                    <a:pt x="23571" y="37706"/>
                  </a:lnTo>
                  <a:lnTo>
                    <a:pt x="32600" y="46723"/>
                  </a:lnTo>
                  <a:lnTo>
                    <a:pt x="38036" y="48983"/>
                  </a:lnTo>
                  <a:lnTo>
                    <a:pt x="50520" y="48983"/>
                  </a:lnTo>
                  <a:lnTo>
                    <a:pt x="55854" y="46723"/>
                  </a:lnTo>
                  <a:lnTo>
                    <a:pt x="64871" y="37706"/>
                  </a:lnTo>
                  <a:lnTo>
                    <a:pt x="67132" y="32372"/>
                  </a:lnTo>
                  <a:lnTo>
                    <a:pt x="67132" y="20078"/>
                  </a:lnTo>
                  <a:close/>
                </a:path>
                <a:path w="280670" h="272414">
                  <a:moveTo>
                    <a:pt x="133985" y="66268"/>
                  </a:moveTo>
                  <a:lnTo>
                    <a:pt x="96812" y="66268"/>
                  </a:lnTo>
                  <a:lnTo>
                    <a:pt x="96812" y="210350"/>
                  </a:lnTo>
                  <a:lnTo>
                    <a:pt x="133985" y="210350"/>
                  </a:lnTo>
                  <a:lnTo>
                    <a:pt x="133985" y="66268"/>
                  </a:lnTo>
                  <a:close/>
                </a:path>
                <a:path w="280670" h="272414">
                  <a:moveTo>
                    <a:pt x="138290" y="20078"/>
                  </a:moveTo>
                  <a:lnTo>
                    <a:pt x="136029" y="14693"/>
                  </a:lnTo>
                  <a:lnTo>
                    <a:pt x="127025" y="5473"/>
                  </a:lnTo>
                  <a:lnTo>
                    <a:pt x="121589" y="3162"/>
                  </a:lnTo>
                  <a:lnTo>
                    <a:pt x="109105" y="3162"/>
                  </a:lnTo>
                  <a:lnTo>
                    <a:pt x="103771" y="5473"/>
                  </a:lnTo>
                  <a:lnTo>
                    <a:pt x="94742" y="14693"/>
                  </a:lnTo>
                  <a:lnTo>
                    <a:pt x="92494" y="20078"/>
                  </a:lnTo>
                  <a:lnTo>
                    <a:pt x="92494" y="32372"/>
                  </a:lnTo>
                  <a:lnTo>
                    <a:pt x="94742" y="37693"/>
                  </a:lnTo>
                  <a:lnTo>
                    <a:pt x="103771" y="46723"/>
                  </a:lnTo>
                  <a:lnTo>
                    <a:pt x="109105" y="48983"/>
                  </a:lnTo>
                  <a:lnTo>
                    <a:pt x="121589" y="48983"/>
                  </a:lnTo>
                  <a:lnTo>
                    <a:pt x="127025" y="46723"/>
                  </a:lnTo>
                  <a:lnTo>
                    <a:pt x="136029" y="37693"/>
                  </a:lnTo>
                  <a:lnTo>
                    <a:pt x="138290" y="32372"/>
                  </a:lnTo>
                  <a:lnTo>
                    <a:pt x="138290" y="20078"/>
                  </a:lnTo>
                  <a:close/>
                </a:path>
                <a:path w="280670" h="272414">
                  <a:moveTo>
                    <a:pt x="205155" y="0"/>
                  </a:moveTo>
                  <a:lnTo>
                    <a:pt x="167982" y="0"/>
                  </a:lnTo>
                  <a:lnTo>
                    <a:pt x="167982" y="210350"/>
                  </a:lnTo>
                  <a:lnTo>
                    <a:pt x="205155" y="210350"/>
                  </a:lnTo>
                  <a:lnTo>
                    <a:pt x="205155" y="0"/>
                  </a:lnTo>
                  <a:close/>
                </a:path>
                <a:path w="280670" h="272414">
                  <a:moveTo>
                    <a:pt x="276326" y="66268"/>
                  </a:moveTo>
                  <a:lnTo>
                    <a:pt x="239153" y="66268"/>
                  </a:lnTo>
                  <a:lnTo>
                    <a:pt x="239153" y="210350"/>
                  </a:lnTo>
                  <a:lnTo>
                    <a:pt x="276326" y="210350"/>
                  </a:lnTo>
                  <a:lnTo>
                    <a:pt x="276326" y="66268"/>
                  </a:lnTo>
                  <a:close/>
                </a:path>
                <a:path w="280670" h="272414">
                  <a:moveTo>
                    <a:pt x="280644" y="20078"/>
                  </a:moveTo>
                  <a:lnTo>
                    <a:pt x="278384" y="14693"/>
                  </a:lnTo>
                  <a:lnTo>
                    <a:pt x="269367" y="5473"/>
                  </a:lnTo>
                  <a:lnTo>
                    <a:pt x="263931" y="3162"/>
                  </a:lnTo>
                  <a:lnTo>
                    <a:pt x="251447" y="3162"/>
                  </a:lnTo>
                  <a:lnTo>
                    <a:pt x="246113" y="5473"/>
                  </a:lnTo>
                  <a:lnTo>
                    <a:pt x="237083" y="14693"/>
                  </a:lnTo>
                  <a:lnTo>
                    <a:pt x="234835" y="20078"/>
                  </a:lnTo>
                  <a:lnTo>
                    <a:pt x="234835" y="32372"/>
                  </a:lnTo>
                  <a:lnTo>
                    <a:pt x="237083" y="37693"/>
                  </a:lnTo>
                  <a:lnTo>
                    <a:pt x="246113" y="46723"/>
                  </a:lnTo>
                  <a:lnTo>
                    <a:pt x="251447" y="48983"/>
                  </a:lnTo>
                  <a:lnTo>
                    <a:pt x="263931" y="48983"/>
                  </a:lnTo>
                  <a:lnTo>
                    <a:pt x="269367" y="46723"/>
                  </a:lnTo>
                  <a:lnTo>
                    <a:pt x="278384" y="37693"/>
                  </a:lnTo>
                  <a:lnTo>
                    <a:pt x="280644" y="32372"/>
                  </a:lnTo>
                  <a:lnTo>
                    <a:pt x="280644" y="20078"/>
                  </a:lnTo>
                  <a:close/>
                </a:path>
              </a:pathLst>
            </a:custGeom>
            <a:solidFill>
              <a:srgbClr val="D6512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27164" y="3865518"/>
              <a:ext cx="156463" cy="20170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77872" y="4153668"/>
              <a:ext cx="154165" cy="20573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11863" y="3919108"/>
              <a:ext cx="154165" cy="15214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52202" y="4207258"/>
              <a:ext cx="376615" cy="15214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62532" y="4207261"/>
              <a:ext cx="134556" cy="14810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21292" y="4207258"/>
              <a:ext cx="154165" cy="15214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301671" y="4207262"/>
              <a:ext cx="141198" cy="15214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21225" y="4207258"/>
              <a:ext cx="154165" cy="15214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62466" y="4153667"/>
              <a:ext cx="134556" cy="20170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809101" y="4207261"/>
              <a:ext cx="213804" cy="14810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047108" y="4206971"/>
              <a:ext cx="154164" cy="15214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232096" y="4206971"/>
              <a:ext cx="49530" cy="152400"/>
            </a:xfrm>
            <a:custGeom>
              <a:avLst/>
              <a:gdLst/>
              <a:ahLst/>
              <a:cxnLst/>
              <a:rect l="l" t="t" r="r" b="b"/>
              <a:pathLst>
                <a:path w="49529" h="152400">
                  <a:moveTo>
                    <a:pt x="31216" y="103162"/>
                  </a:moveTo>
                  <a:lnTo>
                    <a:pt x="17767" y="103162"/>
                  </a:lnTo>
                  <a:lnTo>
                    <a:pt x="12001" y="105562"/>
                  </a:lnTo>
                  <a:lnTo>
                    <a:pt x="2400" y="115163"/>
                  </a:lnTo>
                  <a:lnTo>
                    <a:pt x="0" y="120929"/>
                  </a:lnTo>
                  <a:lnTo>
                    <a:pt x="0" y="134378"/>
                  </a:lnTo>
                  <a:lnTo>
                    <a:pt x="2400" y="140144"/>
                  </a:lnTo>
                  <a:lnTo>
                    <a:pt x="12001" y="149745"/>
                  </a:lnTo>
                  <a:lnTo>
                    <a:pt x="17767" y="152146"/>
                  </a:lnTo>
                  <a:lnTo>
                    <a:pt x="31216" y="152146"/>
                  </a:lnTo>
                  <a:lnTo>
                    <a:pt x="36982" y="149745"/>
                  </a:lnTo>
                  <a:lnTo>
                    <a:pt x="46583" y="140144"/>
                  </a:lnTo>
                  <a:lnTo>
                    <a:pt x="48983" y="134378"/>
                  </a:lnTo>
                  <a:lnTo>
                    <a:pt x="48983" y="120929"/>
                  </a:lnTo>
                  <a:lnTo>
                    <a:pt x="46583" y="115163"/>
                  </a:lnTo>
                  <a:lnTo>
                    <a:pt x="36982" y="105562"/>
                  </a:lnTo>
                  <a:lnTo>
                    <a:pt x="31216" y="103162"/>
                  </a:lnTo>
                  <a:close/>
                </a:path>
                <a:path w="49529" h="152400">
                  <a:moveTo>
                    <a:pt x="31216" y="0"/>
                  </a:moveTo>
                  <a:lnTo>
                    <a:pt x="17767" y="0"/>
                  </a:lnTo>
                  <a:lnTo>
                    <a:pt x="12001" y="2413"/>
                  </a:lnTo>
                  <a:lnTo>
                    <a:pt x="2400" y="12014"/>
                  </a:lnTo>
                  <a:lnTo>
                    <a:pt x="0" y="17780"/>
                  </a:lnTo>
                  <a:lnTo>
                    <a:pt x="0" y="31216"/>
                  </a:lnTo>
                  <a:lnTo>
                    <a:pt x="2400" y="36982"/>
                  </a:lnTo>
                  <a:lnTo>
                    <a:pt x="12001" y="46596"/>
                  </a:lnTo>
                  <a:lnTo>
                    <a:pt x="17767" y="48983"/>
                  </a:lnTo>
                  <a:lnTo>
                    <a:pt x="31216" y="48983"/>
                  </a:lnTo>
                  <a:lnTo>
                    <a:pt x="36982" y="46596"/>
                  </a:lnTo>
                  <a:lnTo>
                    <a:pt x="46583" y="36982"/>
                  </a:lnTo>
                  <a:lnTo>
                    <a:pt x="48983" y="31216"/>
                  </a:lnTo>
                  <a:lnTo>
                    <a:pt x="48983" y="17780"/>
                  </a:lnTo>
                  <a:lnTo>
                    <a:pt x="46583" y="12014"/>
                  </a:lnTo>
                  <a:lnTo>
                    <a:pt x="36982" y="2413"/>
                  </a:lnTo>
                  <a:lnTo>
                    <a:pt x="31216" y="0"/>
                  </a:lnTo>
                  <a:close/>
                </a:path>
              </a:pathLst>
            </a:custGeom>
            <a:solidFill>
              <a:srgbClr val="D6512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38" name="object 3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875974" y="7034730"/>
              <a:ext cx="423296" cy="20977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19147" y="7096398"/>
              <a:ext cx="211734" cy="14406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550534" y="7033298"/>
              <a:ext cx="182962" cy="21120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57426" y="7038768"/>
              <a:ext cx="134556" cy="20170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916186" y="7092360"/>
              <a:ext cx="154165" cy="15214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177827" y="7038769"/>
              <a:ext cx="197383" cy="20170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403442" y="7092360"/>
              <a:ext cx="154165" cy="152146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580365" y="7092360"/>
              <a:ext cx="118427" cy="152145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6722719" y="7030123"/>
              <a:ext cx="37465" cy="210820"/>
            </a:xfrm>
            <a:custGeom>
              <a:avLst/>
              <a:gdLst/>
              <a:ahLst/>
              <a:cxnLst/>
              <a:rect l="l" t="t" r="r" b="b"/>
              <a:pathLst>
                <a:path w="37465" h="210820">
                  <a:moveTo>
                    <a:pt x="37172" y="0"/>
                  </a:moveTo>
                  <a:lnTo>
                    <a:pt x="0" y="0"/>
                  </a:lnTo>
                  <a:lnTo>
                    <a:pt x="0" y="210350"/>
                  </a:lnTo>
                  <a:lnTo>
                    <a:pt x="37172" y="210350"/>
                  </a:lnTo>
                  <a:lnTo>
                    <a:pt x="37172" y="0"/>
                  </a:lnTo>
                  <a:close/>
                </a:path>
              </a:pathLst>
            </a:custGeom>
            <a:solidFill>
              <a:srgbClr val="D6512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47" name="object 4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786387" y="7092360"/>
              <a:ext cx="154165" cy="15214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974268" y="7038768"/>
              <a:ext cx="134556" cy="201701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7136206" y="7033298"/>
              <a:ext cx="46355" cy="207645"/>
            </a:xfrm>
            <a:custGeom>
              <a:avLst/>
              <a:gdLst/>
              <a:ahLst/>
              <a:cxnLst/>
              <a:rect l="l" t="t" r="r" b="b"/>
              <a:pathLst>
                <a:path w="46354" h="207645">
                  <a:moveTo>
                    <a:pt x="41490" y="63106"/>
                  </a:moveTo>
                  <a:lnTo>
                    <a:pt x="4318" y="63106"/>
                  </a:lnTo>
                  <a:lnTo>
                    <a:pt x="4318" y="207175"/>
                  </a:lnTo>
                  <a:lnTo>
                    <a:pt x="41490" y="207175"/>
                  </a:lnTo>
                  <a:lnTo>
                    <a:pt x="41490" y="63106"/>
                  </a:lnTo>
                  <a:close/>
                </a:path>
                <a:path w="46354" h="207645">
                  <a:moveTo>
                    <a:pt x="29095" y="0"/>
                  </a:moveTo>
                  <a:lnTo>
                    <a:pt x="16611" y="0"/>
                  </a:lnTo>
                  <a:lnTo>
                    <a:pt x="11277" y="2298"/>
                  </a:lnTo>
                  <a:lnTo>
                    <a:pt x="2247" y="11518"/>
                  </a:lnTo>
                  <a:lnTo>
                    <a:pt x="0" y="16903"/>
                  </a:lnTo>
                  <a:lnTo>
                    <a:pt x="0" y="29197"/>
                  </a:lnTo>
                  <a:lnTo>
                    <a:pt x="2247" y="34531"/>
                  </a:lnTo>
                  <a:lnTo>
                    <a:pt x="11277" y="43548"/>
                  </a:lnTo>
                  <a:lnTo>
                    <a:pt x="16611" y="45808"/>
                  </a:lnTo>
                  <a:lnTo>
                    <a:pt x="29095" y="45808"/>
                  </a:lnTo>
                  <a:lnTo>
                    <a:pt x="34531" y="43548"/>
                  </a:lnTo>
                  <a:lnTo>
                    <a:pt x="43548" y="34531"/>
                  </a:lnTo>
                  <a:lnTo>
                    <a:pt x="45808" y="29197"/>
                  </a:lnTo>
                  <a:lnTo>
                    <a:pt x="45808" y="16903"/>
                  </a:lnTo>
                  <a:lnTo>
                    <a:pt x="43548" y="11518"/>
                  </a:lnTo>
                  <a:lnTo>
                    <a:pt x="34531" y="2298"/>
                  </a:lnTo>
                  <a:lnTo>
                    <a:pt x="29095" y="0"/>
                  </a:lnTo>
                  <a:close/>
                </a:path>
              </a:pathLst>
            </a:custGeom>
            <a:solidFill>
              <a:srgbClr val="D6512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50" name="object 5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285459" y="7038769"/>
              <a:ext cx="156463" cy="201701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470160" y="7092360"/>
              <a:ext cx="154165" cy="15214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884627" y="7326919"/>
              <a:ext cx="154165" cy="205739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5060391" y="7321448"/>
              <a:ext cx="798830" cy="211454"/>
            </a:xfrm>
            <a:custGeom>
              <a:avLst/>
              <a:gdLst/>
              <a:ahLst/>
              <a:cxnLst/>
              <a:rect l="l" t="t" r="r" b="b"/>
              <a:pathLst>
                <a:path w="798829" h="211454">
                  <a:moveTo>
                    <a:pt x="94805" y="63106"/>
                  </a:moveTo>
                  <a:lnTo>
                    <a:pt x="62242" y="63106"/>
                  </a:lnTo>
                  <a:lnTo>
                    <a:pt x="62242" y="22758"/>
                  </a:lnTo>
                  <a:lnTo>
                    <a:pt x="25069" y="33997"/>
                  </a:lnTo>
                  <a:lnTo>
                    <a:pt x="25069" y="63106"/>
                  </a:lnTo>
                  <a:lnTo>
                    <a:pt x="0" y="63106"/>
                  </a:lnTo>
                  <a:lnTo>
                    <a:pt x="0" y="98831"/>
                  </a:lnTo>
                  <a:lnTo>
                    <a:pt x="25069" y="98831"/>
                  </a:lnTo>
                  <a:lnTo>
                    <a:pt x="25069" y="158775"/>
                  </a:lnTo>
                  <a:lnTo>
                    <a:pt x="26047" y="172478"/>
                  </a:lnTo>
                  <a:lnTo>
                    <a:pt x="50038" y="204749"/>
                  </a:lnTo>
                  <a:lnTo>
                    <a:pt x="77050" y="208356"/>
                  </a:lnTo>
                  <a:lnTo>
                    <a:pt x="94805" y="207175"/>
                  </a:lnTo>
                  <a:lnTo>
                    <a:pt x="94805" y="173456"/>
                  </a:lnTo>
                  <a:lnTo>
                    <a:pt x="87693" y="173850"/>
                  </a:lnTo>
                  <a:lnTo>
                    <a:pt x="81737" y="173901"/>
                  </a:lnTo>
                  <a:lnTo>
                    <a:pt x="72136" y="173316"/>
                  </a:lnTo>
                  <a:lnTo>
                    <a:pt x="68478" y="172021"/>
                  </a:lnTo>
                  <a:lnTo>
                    <a:pt x="63487" y="167411"/>
                  </a:lnTo>
                  <a:lnTo>
                    <a:pt x="62242" y="163766"/>
                  </a:lnTo>
                  <a:lnTo>
                    <a:pt x="62242" y="98831"/>
                  </a:lnTo>
                  <a:lnTo>
                    <a:pt x="94805" y="98831"/>
                  </a:lnTo>
                  <a:lnTo>
                    <a:pt x="94805" y="63106"/>
                  </a:lnTo>
                  <a:close/>
                </a:path>
                <a:path w="798829" h="211454">
                  <a:moveTo>
                    <a:pt x="258178" y="135140"/>
                  </a:moveTo>
                  <a:lnTo>
                    <a:pt x="246583" y="92570"/>
                  </a:lnTo>
                  <a:lnTo>
                    <a:pt x="221005" y="68326"/>
                  </a:lnTo>
                  <a:lnTo>
                    <a:pt x="221005" y="121602"/>
                  </a:lnTo>
                  <a:lnTo>
                    <a:pt x="147523" y="121602"/>
                  </a:lnTo>
                  <a:lnTo>
                    <a:pt x="178104" y="92976"/>
                  </a:lnTo>
                  <a:lnTo>
                    <a:pt x="185267" y="92494"/>
                  </a:lnTo>
                  <a:lnTo>
                    <a:pt x="193725" y="92494"/>
                  </a:lnTo>
                  <a:lnTo>
                    <a:pt x="221005" y="121602"/>
                  </a:lnTo>
                  <a:lnTo>
                    <a:pt x="221005" y="68326"/>
                  </a:lnTo>
                  <a:lnTo>
                    <a:pt x="214198" y="64554"/>
                  </a:lnTo>
                  <a:lnTo>
                    <a:pt x="200431" y="60439"/>
                  </a:lnTo>
                  <a:lnTo>
                    <a:pt x="185267" y="59067"/>
                  </a:lnTo>
                  <a:lnTo>
                    <a:pt x="169278" y="60439"/>
                  </a:lnTo>
                  <a:lnTo>
                    <a:pt x="130517" y="80822"/>
                  </a:lnTo>
                  <a:lnTo>
                    <a:pt x="110540" y="119545"/>
                  </a:lnTo>
                  <a:lnTo>
                    <a:pt x="109207" y="135140"/>
                  </a:lnTo>
                  <a:lnTo>
                    <a:pt x="110566" y="150863"/>
                  </a:lnTo>
                  <a:lnTo>
                    <a:pt x="130810" y="189598"/>
                  </a:lnTo>
                  <a:lnTo>
                    <a:pt x="171170" y="209867"/>
                  </a:lnTo>
                  <a:lnTo>
                    <a:pt x="188150" y="211213"/>
                  </a:lnTo>
                  <a:lnTo>
                    <a:pt x="207645" y="209283"/>
                  </a:lnTo>
                  <a:lnTo>
                    <a:pt x="224612" y="203504"/>
                  </a:lnTo>
                  <a:lnTo>
                    <a:pt x="239052" y="193865"/>
                  </a:lnTo>
                  <a:lnTo>
                    <a:pt x="250964" y="180378"/>
                  </a:lnTo>
                  <a:lnTo>
                    <a:pt x="245973" y="177495"/>
                  </a:lnTo>
                  <a:lnTo>
                    <a:pt x="221005" y="163093"/>
                  </a:lnTo>
                  <a:lnTo>
                    <a:pt x="214884" y="169392"/>
                  </a:lnTo>
                  <a:lnTo>
                    <a:pt x="207467" y="173901"/>
                  </a:lnTo>
                  <a:lnTo>
                    <a:pt x="198755" y="176593"/>
                  </a:lnTo>
                  <a:lnTo>
                    <a:pt x="188734" y="177495"/>
                  </a:lnTo>
                  <a:lnTo>
                    <a:pt x="173774" y="175806"/>
                  </a:lnTo>
                  <a:lnTo>
                    <a:pt x="162013" y="170726"/>
                  </a:lnTo>
                  <a:lnTo>
                    <a:pt x="153454" y="162267"/>
                  </a:lnTo>
                  <a:lnTo>
                    <a:pt x="148094" y="150418"/>
                  </a:lnTo>
                  <a:lnTo>
                    <a:pt x="256730" y="150418"/>
                  </a:lnTo>
                  <a:lnTo>
                    <a:pt x="257695" y="145034"/>
                  </a:lnTo>
                  <a:lnTo>
                    <a:pt x="258178" y="139954"/>
                  </a:lnTo>
                  <a:lnTo>
                    <a:pt x="258178" y="135140"/>
                  </a:lnTo>
                  <a:close/>
                </a:path>
                <a:path w="798829" h="211454">
                  <a:moveTo>
                    <a:pt x="362204" y="63106"/>
                  </a:moveTo>
                  <a:lnTo>
                    <a:pt x="329641" y="63106"/>
                  </a:lnTo>
                  <a:lnTo>
                    <a:pt x="329641" y="22758"/>
                  </a:lnTo>
                  <a:lnTo>
                    <a:pt x="292468" y="33997"/>
                  </a:lnTo>
                  <a:lnTo>
                    <a:pt x="292468" y="63106"/>
                  </a:lnTo>
                  <a:lnTo>
                    <a:pt x="267398" y="63106"/>
                  </a:lnTo>
                  <a:lnTo>
                    <a:pt x="267398" y="98831"/>
                  </a:lnTo>
                  <a:lnTo>
                    <a:pt x="292468" y="98831"/>
                  </a:lnTo>
                  <a:lnTo>
                    <a:pt x="292468" y="158775"/>
                  </a:lnTo>
                  <a:lnTo>
                    <a:pt x="293446" y="172478"/>
                  </a:lnTo>
                  <a:lnTo>
                    <a:pt x="317436" y="204749"/>
                  </a:lnTo>
                  <a:lnTo>
                    <a:pt x="344449" y="208356"/>
                  </a:lnTo>
                  <a:lnTo>
                    <a:pt x="362204" y="207175"/>
                  </a:lnTo>
                  <a:lnTo>
                    <a:pt x="362204" y="173456"/>
                  </a:lnTo>
                  <a:lnTo>
                    <a:pt x="355092" y="173850"/>
                  </a:lnTo>
                  <a:lnTo>
                    <a:pt x="349135" y="173901"/>
                  </a:lnTo>
                  <a:lnTo>
                    <a:pt x="339534" y="173316"/>
                  </a:lnTo>
                  <a:lnTo>
                    <a:pt x="335876" y="172021"/>
                  </a:lnTo>
                  <a:lnTo>
                    <a:pt x="330885" y="167411"/>
                  </a:lnTo>
                  <a:lnTo>
                    <a:pt x="329641" y="163766"/>
                  </a:lnTo>
                  <a:lnTo>
                    <a:pt x="329641" y="98831"/>
                  </a:lnTo>
                  <a:lnTo>
                    <a:pt x="362204" y="98831"/>
                  </a:lnTo>
                  <a:lnTo>
                    <a:pt x="362204" y="63106"/>
                  </a:lnTo>
                  <a:close/>
                </a:path>
                <a:path w="798829" h="211454">
                  <a:moveTo>
                    <a:pt x="525589" y="135140"/>
                  </a:moveTo>
                  <a:lnTo>
                    <a:pt x="513994" y="92570"/>
                  </a:lnTo>
                  <a:lnTo>
                    <a:pt x="504977" y="80975"/>
                  </a:lnTo>
                  <a:lnTo>
                    <a:pt x="493979" y="71399"/>
                  </a:lnTo>
                  <a:lnTo>
                    <a:pt x="488416" y="68326"/>
                  </a:lnTo>
                  <a:lnTo>
                    <a:pt x="488416" y="121602"/>
                  </a:lnTo>
                  <a:lnTo>
                    <a:pt x="414934" y="121602"/>
                  </a:lnTo>
                  <a:lnTo>
                    <a:pt x="445516" y="92976"/>
                  </a:lnTo>
                  <a:lnTo>
                    <a:pt x="452678" y="92494"/>
                  </a:lnTo>
                  <a:lnTo>
                    <a:pt x="461137" y="92494"/>
                  </a:lnTo>
                  <a:lnTo>
                    <a:pt x="488416" y="121602"/>
                  </a:lnTo>
                  <a:lnTo>
                    <a:pt x="488416" y="68326"/>
                  </a:lnTo>
                  <a:lnTo>
                    <a:pt x="481609" y="64554"/>
                  </a:lnTo>
                  <a:lnTo>
                    <a:pt x="467829" y="60439"/>
                  </a:lnTo>
                  <a:lnTo>
                    <a:pt x="452678" y="59067"/>
                  </a:lnTo>
                  <a:lnTo>
                    <a:pt x="436689" y="60439"/>
                  </a:lnTo>
                  <a:lnTo>
                    <a:pt x="397929" y="80822"/>
                  </a:lnTo>
                  <a:lnTo>
                    <a:pt x="377952" y="119545"/>
                  </a:lnTo>
                  <a:lnTo>
                    <a:pt x="376618" y="135140"/>
                  </a:lnTo>
                  <a:lnTo>
                    <a:pt x="377964" y="150863"/>
                  </a:lnTo>
                  <a:lnTo>
                    <a:pt x="398221" y="189598"/>
                  </a:lnTo>
                  <a:lnTo>
                    <a:pt x="438569" y="209867"/>
                  </a:lnTo>
                  <a:lnTo>
                    <a:pt x="455561" y="211213"/>
                  </a:lnTo>
                  <a:lnTo>
                    <a:pt x="475056" y="209283"/>
                  </a:lnTo>
                  <a:lnTo>
                    <a:pt x="492023" y="203504"/>
                  </a:lnTo>
                  <a:lnTo>
                    <a:pt x="506463" y="193865"/>
                  </a:lnTo>
                  <a:lnTo>
                    <a:pt x="518388" y="180378"/>
                  </a:lnTo>
                  <a:lnTo>
                    <a:pt x="513384" y="177495"/>
                  </a:lnTo>
                  <a:lnTo>
                    <a:pt x="488416" y="163093"/>
                  </a:lnTo>
                  <a:lnTo>
                    <a:pt x="482295" y="169392"/>
                  </a:lnTo>
                  <a:lnTo>
                    <a:pt x="474865" y="173901"/>
                  </a:lnTo>
                  <a:lnTo>
                    <a:pt x="466153" y="176593"/>
                  </a:lnTo>
                  <a:lnTo>
                    <a:pt x="456145" y="177495"/>
                  </a:lnTo>
                  <a:lnTo>
                    <a:pt x="441172" y="175806"/>
                  </a:lnTo>
                  <a:lnTo>
                    <a:pt x="429412" y="170726"/>
                  </a:lnTo>
                  <a:lnTo>
                    <a:pt x="420852" y="162267"/>
                  </a:lnTo>
                  <a:lnTo>
                    <a:pt x="415505" y="150418"/>
                  </a:lnTo>
                  <a:lnTo>
                    <a:pt x="524141" y="150418"/>
                  </a:lnTo>
                  <a:lnTo>
                    <a:pt x="525106" y="145034"/>
                  </a:lnTo>
                  <a:lnTo>
                    <a:pt x="525589" y="139954"/>
                  </a:lnTo>
                  <a:lnTo>
                    <a:pt x="525589" y="135140"/>
                  </a:lnTo>
                  <a:close/>
                </a:path>
                <a:path w="798829" h="211454">
                  <a:moveTo>
                    <a:pt x="653935" y="172313"/>
                  </a:moveTo>
                  <a:lnTo>
                    <a:pt x="589965" y="172313"/>
                  </a:lnTo>
                  <a:lnTo>
                    <a:pt x="651103" y="87807"/>
                  </a:lnTo>
                  <a:lnTo>
                    <a:pt x="651103" y="63106"/>
                  </a:lnTo>
                  <a:lnTo>
                    <a:pt x="543153" y="63106"/>
                  </a:lnTo>
                  <a:lnTo>
                    <a:pt x="543153" y="97967"/>
                  </a:lnTo>
                  <a:lnTo>
                    <a:pt x="601065" y="97967"/>
                  </a:lnTo>
                  <a:lnTo>
                    <a:pt x="540321" y="182435"/>
                  </a:lnTo>
                  <a:lnTo>
                    <a:pt x="540321" y="207175"/>
                  </a:lnTo>
                  <a:lnTo>
                    <a:pt x="653935" y="207175"/>
                  </a:lnTo>
                  <a:lnTo>
                    <a:pt x="653935" y="172313"/>
                  </a:lnTo>
                  <a:close/>
                </a:path>
                <a:path w="798829" h="211454">
                  <a:moveTo>
                    <a:pt x="718654" y="63093"/>
                  </a:moveTo>
                  <a:lnTo>
                    <a:pt x="681482" y="63093"/>
                  </a:lnTo>
                  <a:lnTo>
                    <a:pt x="681482" y="207162"/>
                  </a:lnTo>
                  <a:lnTo>
                    <a:pt x="718654" y="207162"/>
                  </a:lnTo>
                  <a:lnTo>
                    <a:pt x="718654" y="63093"/>
                  </a:lnTo>
                  <a:close/>
                </a:path>
                <a:path w="798829" h="211454">
                  <a:moveTo>
                    <a:pt x="722972" y="16903"/>
                  </a:moveTo>
                  <a:lnTo>
                    <a:pt x="720712" y="11518"/>
                  </a:lnTo>
                  <a:lnTo>
                    <a:pt x="711682" y="2298"/>
                  </a:lnTo>
                  <a:lnTo>
                    <a:pt x="706259" y="0"/>
                  </a:lnTo>
                  <a:lnTo>
                    <a:pt x="693775" y="0"/>
                  </a:lnTo>
                  <a:lnTo>
                    <a:pt x="688441" y="2298"/>
                  </a:lnTo>
                  <a:lnTo>
                    <a:pt x="679411" y="11518"/>
                  </a:lnTo>
                  <a:lnTo>
                    <a:pt x="677151" y="16903"/>
                  </a:lnTo>
                  <a:lnTo>
                    <a:pt x="677151" y="29197"/>
                  </a:lnTo>
                  <a:lnTo>
                    <a:pt x="679411" y="34531"/>
                  </a:lnTo>
                  <a:lnTo>
                    <a:pt x="688441" y="43548"/>
                  </a:lnTo>
                  <a:lnTo>
                    <a:pt x="693775" y="45808"/>
                  </a:lnTo>
                  <a:lnTo>
                    <a:pt x="706259" y="45808"/>
                  </a:lnTo>
                  <a:lnTo>
                    <a:pt x="711682" y="43548"/>
                  </a:lnTo>
                  <a:lnTo>
                    <a:pt x="720712" y="34531"/>
                  </a:lnTo>
                  <a:lnTo>
                    <a:pt x="722972" y="29197"/>
                  </a:lnTo>
                  <a:lnTo>
                    <a:pt x="722972" y="16903"/>
                  </a:lnTo>
                  <a:close/>
                </a:path>
                <a:path w="798829" h="211454">
                  <a:moveTo>
                    <a:pt x="798741" y="179705"/>
                  </a:moveTo>
                  <a:lnTo>
                    <a:pt x="796340" y="173939"/>
                  </a:lnTo>
                  <a:lnTo>
                    <a:pt x="786739" y="164338"/>
                  </a:lnTo>
                  <a:lnTo>
                    <a:pt x="780973" y="161937"/>
                  </a:lnTo>
                  <a:lnTo>
                    <a:pt x="767524" y="161937"/>
                  </a:lnTo>
                  <a:lnTo>
                    <a:pt x="761758" y="164338"/>
                  </a:lnTo>
                  <a:lnTo>
                    <a:pt x="752157" y="173939"/>
                  </a:lnTo>
                  <a:lnTo>
                    <a:pt x="749757" y="179705"/>
                  </a:lnTo>
                  <a:lnTo>
                    <a:pt x="749757" y="193154"/>
                  </a:lnTo>
                  <a:lnTo>
                    <a:pt x="752157" y="198920"/>
                  </a:lnTo>
                  <a:lnTo>
                    <a:pt x="761758" y="208521"/>
                  </a:lnTo>
                  <a:lnTo>
                    <a:pt x="767524" y="210921"/>
                  </a:lnTo>
                  <a:lnTo>
                    <a:pt x="780973" y="210921"/>
                  </a:lnTo>
                  <a:lnTo>
                    <a:pt x="786739" y="208521"/>
                  </a:lnTo>
                  <a:lnTo>
                    <a:pt x="796340" y="198920"/>
                  </a:lnTo>
                  <a:lnTo>
                    <a:pt x="798741" y="193154"/>
                  </a:lnTo>
                  <a:lnTo>
                    <a:pt x="798741" y="179705"/>
                  </a:lnTo>
                  <a:close/>
                </a:path>
                <a:path w="798829" h="211454">
                  <a:moveTo>
                    <a:pt x="798741" y="76555"/>
                  </a:moveTo>
                  <a:lnTo>
                    <a:pt x="796340" y="70789"/>
                  </a:lnTo>
                  <a:lnTo>
                    <a:pt x="786739" y="61188"/>
                  </a:lnTo>
                  <a:lnTo>
                    <a:pt x="780973" y="58775"/>
                  </a:lnTo>
                  <a:lnTo>
                    <a:pt x="767524" y="58775"/>
                  </a:lnTo>
                  <a:lnTo>
                    <a:pt x="761758" y="61188"/>
                  </a:lnTo>
                  <a:lnTo>
                    <a:pt x="752157" y="70789"/>
                  </a:lnTo>
                  <a:lnTo>
                    <a:pt x="749757" y="76555"/>
                  </a:lnTo>
                  <a:lnTo>
                    <a:pt x="749757" y="89992"/>
                  </a:lnTo>
                  <a:lnTo>
                    <a:pt x="752157" y="95758"/>
                  </a:lnTo>
                  <a:lnTo>
                    <a:pt x="761758" y="105371"/>
                  </a:lnTo>
                  <a:lnTo>
                    <a:pt x="767524" y="107759"/>
                  </a:lnTo>
                  <a:lnTo>
                    <a:pt x="780973" y="107759"/>
                  </a:lnTo>
                  <a:lnTo>
                    <a:pt x="786739" y="105371"/>
                  </a:lnTo>
                  <a:lnTo>
                    <a:pt x="796340" y="95758"/>
                  </a:lnTo>
                  <a:lnTo>
                    <a:pt x="798741" y="89992"/>
                  </a:lnTo>
                  <a:lnTo>
                    <a:pt x="798741" y="76555"/>
                  </a:lnTo>
                  <a:close/>
                </a:path>
              </a:pathLst>
            </a:custGeom>
            <a:solidFill>
              <a:srgbClr val="D6512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54" name="object 5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815739" y="7026562"/>
              <a:ext cx="423288" cy="209778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258902" y="7088229"/>
              <a:ext cx="211734" cy="14406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490278" y="7025132"/>
              <a:ext cx="182981" cy="211206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697181" y="7030599"/>
              <a:ext cx="134556" cy="201701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855941" y="7084192"/>
              <a:ext cx="154165" cy="152146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115848" y="7030600"/>
              <a:ext cx="154165" cy="205739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435132" y="7030599"/>
              <a:ext cx="134556" cy="201701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292781" y="7084192"/>
              <a:ext cx="118427" cy="152145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10597057" y="7025132"/>
              <a:ext cx="46355" cy="207645"/>
            </a:xfrm>
            <a:custGeom>
              <a:avLst/>
              <a:gdLst/>
              <a:ahLst/>
              <a:cxnLst/>
              <a:rect l="l" t="t" r="r" b="b"/>
              <a:pathLst>
                <a:path w="46354" h="207645">
                  <a:moveTo>
                    <a:pt x="41503" y="63093"/>
                  </a:moveTo>
                  <a:lnTo>
                    <a:pt x="4330" y="63093"/>
                  </a:lnTo>
                  <a:lnTo>
                    <a:pt x="4330" y="207162"/>
                  </a:lnTo>
                  <a:lnTo>
                    <a:pt x="41503" y="207162"/>
                  </a:lnTo>
                  <a:lnTo>
                    <a:pt x="41503" y="63093"/>
                  </a:lnTo>
                  <a:close/>
                </a:path>
                <a:path w="46354" h="207645">
                  <a:moveTo>
                    <a:pt x="29108" y="0"/>
                  </a:moveTo>
                  <a:lnTo>
                    <a:pt x="16624" y="0"/>
                  </a:lnTo>
                  <a:lnTo>
                    <a:pt x="11290" y="2298"/>
                  </a:lnTo>
                  <a:lnTo>
                    <a:pt x="2260" y="11518"/>
                  </a:lnTo>
                  <a:lnTo>
                    <a:pt x="0" y="16903"/>
                  </a:lnTo>
                  <a:lnTo>
                    <a:pt x="0" y="29197"/>
                  </a:lnTo>
                  <a:lnTo>
                    <a:pt x="2260" y="34518"/>
                  </a:lnTo>
                  <a:lnTo>
                    <a:pt x="11290" y="43548"/>
                  </a:lnTo>
                  <a:lnTo>
                    <a:pt x="16624" y="45808"/>
                  </a:lnTo>
                  <a:lnTo>
                    <a:pt x="29108" y="45808"/>
                  </a:lnTo>
                  <a:lnTo>
                    <a:pt x="34531" y="43548"/>
                  </a:lnTo>
                  <a:lnTo>
                    <a:pt x="43561" y="34518"/>
                  </a:lnTo>
                  <a:lnTo>
                    <a:pt x="45821" y="29197"/>
                  </a:lnTo>
                  <a:lnTo>
                    <a:pt x="45821" y="16903"/>
                  </a:lnTo>
                  <a:lnTo>
                    <a:pt x="43561" y="11518"/>
                  </a:lnTo>
                  <a:lnTo>
                    <a:pt x="34531" y="2298"/>
                  </a:lnTo>
                  <a:lnTo>
                    <a:pt x="29108" y="0"/>
                  </a:lnTo>
                  <a:close/>
                </a:path>
              </a:pathLst>
            </a:custGeom>
            <a:solidFill>
              <a:srgbClr val="D6512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63" name="object 6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672555" y="7025132"/>
              <a:ext cx="144072" cy="207170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846311" y="7025132"/>
              <a:ext cx="192769" cy="20717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1061258" y="7084192"/>
              <a:ext cx="154165" cy="152146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249138" y="7084193"/>
              <a:ext cx="134556" cy="148107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1407904" y="7083903"/>
              <a:ext cx="218987" cy="152441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2597968" y="3843592"/>
              <a:ext cx="423287" cy="209778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3041131" y="3905260"/>
              <a:ext cx="211734" cy="144081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3272516" y="3842156"/>
              <a:ext cx="182972" cy="211211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638169" y="3901221"/>
              <a:ext cx="154165" cy="152146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3479410" y="3847630"/>
              <a:ext cx="134556" cy="201701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3898077" y="3847631"/>
              <a:ext cx="154165" cy="205739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4075010" y="3901221"/>
              <a:ext cx="118427" cy="152146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4217361" y="3847630"/>
              <a:ext cx="134556" cy="201701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14379295" y="3842156"/>
              <a:ext cx="46355" cy="207645"/>
            </a:xfrm>
            <a:custGeom>
              <a:avLst/>
              <a:gdLst/>
              <a:ahLst/>
              <a:cxnLst/>
              <a:rect l="l" t="t" r="r" b="b"/>
              <a:pathLst>
                <a:path w="46355" h="207645">
                  <a:moveTo>
                    <a:pt x="41490" y="63106"/>
                  </a:moveTo>
                  <a:lnTo>
                    <a:pt x="4317" y="63106"/>
                  </a:lnTo>
                  <a:lnTo>
                    <a:pt x="4317" y="207187"/>
                  </a:lnTo>
                  <a:lnTo>
                    <a:pt x="41490" y="207187"/>
                  </a:lnTo>
                  <a:lnTo>
                    <a:pt x="41490" y="63106"/>
                  </a:lnTo>
                  <a:close/>
                </a:path>
                <a:path w="46355" h="207645">
                  <a:moveTo>
                    <a:pt x="29108" y="0"/>
                  </a:moveTo>
                  <a:lnTo>
                    <a:pt x="16611" y="0"/>
                  </a:lnTo>
                  <a:lnTo>
                    <a:pt x="11277" y="2311"/>
                  </a:lnTo>
                  <a:lnTo>
                    <a:pt x="2260" y="11518"/>
                  </a:lnTo>
                  <a:lnTo>
                    <a:pt x="0" y="16903"/>
                  </a:lnTo>
                  <a:lnTo>
                    <a:pt x="0" y="29197"/>
                  </a:lnTo>
                  <a:lnTo>
                    <a:pt x="2260" y="34531"/>
                  </a:lnTo>
                  <a:lnTo>
                    <a:pt x="11277" y="43561"/>
                  </a:lnTo>
                  <a:lnTo>
                    <a:pt x="16611" y="45808"/>
                  </a:lnTo>
                  <a:lnTo>
                    <a:pt x="29108" y="45808"/>
                  </a:lnTo>
                  <a:lnTo>
                    <a:pt x="34531" y="43561"/>
                  </a:lnTo>
                  <a:lnTo>
                    <a:pt x="43548" y="34531"/>
                  </a:lnTo>
                  <a:lnTo>
                    <a:pt x="45808" y="29197"/>
                  </a:lnTo>
                  <a:lnTo>
                    <a:pt x="45808" y="16903"/>
                  </a:lnTo>
                  <a:lnTo>
                    <a:pt x="43548" y="11518"/>
                  </a:lnTo>
                  <a:lnTo>
                    <a:pt x="34531" y="2311"/>
                  </a:lnTo>
                  <a:lnTo>
                    <a:pt x="29108" y="0"/>
                  </a:lnTo>
                  <a:close/>
                </a:path>
              </a:pathLst>
            </a:custGeom>
            <a:solidFill>
              <a:srgbClr val="D6512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5" name="object 9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4454784" y="3842156"/>
              <a:ext cx="144068" cy="207187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4628541" y="3842156"/>
              <a:ext cx="192765" cy="207187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4843486" y="3901221"/>
              <a:ext cx="154165" cy="152146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5031367" y="3901224"/>
              <a:ext cx="134556" cy="148107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5190133" y="3901229"/>
              <a:ext cx="152425" cy="152146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5627243" y="3901221"/>
              <a:ext cx="154165" cy="152146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442548" y="3847631"/>
              <a:ext cx="156464" cy="201701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2597968" y="4131743"/>
              <a:ext cx="152425" cy="209778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2771142" y="4189371"/>
              <a:ext cx="148971" cy="152145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2946042" y="4130306"/>
              <a:ext cx="144076" cy="207175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3119794" y="4135782"/>
              <a:ext cx="287569" cy="205734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13441071" y="4127131"/>
              <a:ext cx="113030" cy="210820"/>
            </a:xfrm>
            <a:custGeom>
              <a:avLst/>
              <a:gdLst/>
              <a:ahLst/>
              <a:cxnLst/>
              <a:rect l="l" t="t" r="r" b="b"/>
              <a:pathLst>
                <a:path w="113030" h="210820">
                  <a:moveTo>
                    <a:pt x="37172" y="0"/>
                  </a:moveTo>
                  <a:lnTo>
                    <a:pt x="0" y="0"/>
                  </a:lnTo>
                  <a:lnTo>
                    <a:pt x="0" y="210350"/>
                  </a:lnTo>
                  <a:lnTo>
                    <a:pt x="37172" y="210350"/>
                  </a:lnTo>
                  <a:lnTo>
                    <a:pt x="37172" y="0"/>
                  </a:lnTo>
                  <a:close/>
                </a:path>
                <a:path w="113030" h="210820">
                  <a:moveTo>
                    <a:pt x="108331" y="66281"/>
                  </a:moveTo>
                  <a:lnTo>
                    <a:pt x="71170" y="66281"/>
                  </a:lnTo>
                  <a:lnTo>
                    <a:pt x="71170" y="210350"/>
                  </a:lnTo>
                  <a:lnTo>
                    <a:pt x="108331" y="210350"/>
                  </a:lnTo>
                  <a:lnTo>
                    <a:pt x="108331" y="66281"/>
                  </a:lnTo>
                  <a:close/>
                </a:path>
                <a:path w="113030" h="210820">
                  <a:moveTo>
                    <a:pt x="112661" y="20078"/>
                  </a:moveTo>
                  <a:lnTo>
                    <a:pt x="110401" y="14693"/>
                  </a:lnTo>
                  <a:lnTo>
                    <a:pt x="101384" y="5486"/>
                  </a:lnTo>
                  <a:lnTo>
                    <a:pt x="95948" y="3175"/>
                  </a:lnTo>
                  <a:lnTo>
                    <a:pt x="83464" y="3175"/>
                  </a:lnTo>
                  <a:lnTo>
                    <a:pt x="78130" y="5486"/>
                  </a:lnTo>
                  <a:lnTo>
                    <a:pt x="69100" y="14693"/>
                  </a:lnTo>
                  <a:lnTo>
                    <a:pt x="66852" y="20078"/>
                  </a:lnTo>
                  <a:lnTo>
                    <a:pt x="66852" y="32372"/>
                  </a:lnTo>
                  <a:lnTo>
                    <a:pt x="69100" y="37706"/>
                  </a:lnTo>
                  <a:lnTo>
                    <a:pt x="78130" y="46736"/>
                  </a:lnTo>
                  <a:lnTo>
                    <a:pt x="83464" y="48983"/>
                  </a:lnTo>
                  <a:lnTo>
                    <a:pt x="95948" y="48983"/>
                  </a:lnTo>
                  <a:lnTo>
                    <a:pt x="101384" y="46736"/>
                  </a:lnTo>
                  <a:lnTo>
                    <a:pt x="110401" y="37706"/>
                  </a:lnTo>
                  <a:lnTo>
                    <a:pt x="112661" y="32372"/>
                  </a:lnTo>
                  <a:lnTo>
                    <a:pt x="112661" y="20078"/>
                  </a:lnTo>
                  <a:close/>
                </a:path>
              </a:pathLst>
            </a:custGeom>
            <a:solidFill>
              <a:srgbClr val="D6512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07" name="object 10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3648711" y="4135785"/>
              <a:ext cx="301810" cy="205732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4056262" y="4135781"/>
              <a:ext cx="154165" cy="205739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4235498" y="4189378"/>
              <a:ext cx="154152" cy="209765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4415872" y="4189371"/>
              <a:ext cx="154165" cy="152146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4591351" y="4153065"/>
              <a:ext cx="94805" cy="185588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4712374" y="4193410"/>
              <a:ext cx="134569" cy="148107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4876380" y="4193411"/>
              <a:ext cx="113614" cy="144068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15013204" y="4130306"/>
              <a:ext cx="121920" cy="211454"/>
            </a:xfrm>
            <a:custGeom>
              <a:avLst/>
              <a:gdLst/>
              <a:ahLst/>
              <a:cxnLst/>
              <a:rect l="l" t="t" r="r" b="b"/>
              <a:pathLst>
                <a:path w="121919" h="211454">
                  <a:moveTo>
                    <a:pt x="41478" y="63106"/>
                  </a:moveTo>
                  <a:lnTo>
                    <a:pt x="4318" y="63106"/>
                  </a:lnTo>
                  <a:lnTo>
                    <a:pt x="4318" y="207175"/>
                  </a:lnTo>
                  <a:lnTo>
                    <a:pt x="41478" y="207175"/>
                  </a:lnTo>
                  <a:lnTo>
                    <a:pt x="41478" y="63106"/>
                  </a:lnTo>
                  <a:close/>
                </a:path>
                <a:path w="121919" h="211454">
                  <a:moveTo>
                    <a:pt x="45808" y="16903"/>
                  </a:moveTo>
                  <a:lnTo>
                    <a:pt x="43548" y="11518"/>
                  </a:lnTo>
                  <a:lnTo>
                    <a:pt x="34531" y="2311"/>
                  </a:lnTo>
                  <a:lnTo>
                    <a:pt x="29095" y="0"/>
                  </a:lnTo>
                  <a:lnTo>
                    <a:pt x="16611" y="0"/>
                  </a:lnTo>
                  <a:lnTo>
                    <a:pt x="11277" y="2311"/>
                  </a:lnTo>
                  <a:lnTo>
                    <a:pt x="2247" y="11518"/>
                  </a:lnTo>
                  <a:lnTo>
                    <a:pt x="0" y="16903"/>
                  </a:lnTo>
                  <a:lnTo>
                    <a:pt x="0" y="29197"/>
                  </a:lnTo>
                  <a:lnTo>
                    <a:pt x="2247" y="34531"/>
                  </a:lnTo>
                  <a:lnTo>
                    <a:pt x="11277" y="43561"/>
                  </a:lnTo>
                  <a:lnTo>
                    <a:pt x="16611" y="45808"/>
                  </a:lnTo>
                  <a:lnTo>
                    <a:pt x="29095" y="45808"/>
                  </a:lnTo>
                  <a:lnTo>
                    <a:pt x="34531" y="43561"/>
                  </a:lnTo>
                  <a:lnTo>
                    <a:pt x="43548" y="34531"/>
                  </a:lnTo>
                  <a:lnTo>
                    <a:pt x="45808" y="29197"/>
                  </a:lnTo>
                  <a:lnTo>
                    <a:pt x="45808" y="16903"/>
                  </a:lnTo>
                  <a:close/>
                </a:path>
                <a:path w="121919" h="211454">
                  <a:moveTo>
                    <a:pt x="121589" y="179717"/>
                  </a:moveTo>
                  <a:lnTo>
                    <a:pt x="119189" y="173951"/>
                  </a:lnTo>
                  <a:lnTo>
                    <a:pt x="109588" y="164350"/>
                  </a:lnTo>
                  <a:lnTo>
                    <a:pt x="103822" y="161950"/>
                  </a:lnTo>
                  <a:lnTo>
                    <a:pt x="90373" y="161950"/>
                  </a:lnTo>
                  <a:lnTo>
                    <a:pt x="84607" y="164350"/>
                  </a:lnTo>
                  <a:lnTo>
                    <a:pt x="75006" y="173951"/>
                  </a:lnTo>
                  <a:lnTo>
                    <a:pt x="72605" y="179717"/>
                  </a:lnTo>
                  <a:lnTo>
                    <a:pt x="72605" y="193167"/>
                  </a:lnTo>
                  <a:lnTo>
                    <a:pt x="75006" y="198932"/>
                  </a:lnTo>
                  <a:lnTo>
                    <a:pt x="84607" y="208534"/>
                  </a:lnTo>
                  <a:lnTo>
                    <a:pt x="90373" y="210934"/>
                  </a:lnTo>
                  <a:lnTo>
                    <a:pt x="103822" y="210934"/>
                  </a:lnTo>
                  <a:lnTo>
                    <a:pt x="109588" y="208534"/>
                  </a:lnTo>
                  <a:lnTo>
                    <a:pt x="119189" y="198932"/>
                  </a:lnTo>
                  <a:lnTo>
                    <a:pt x="121589" y="193167"/>
                  </a:lnTo>
                  <a:lnTo>
                    <a:pt x="121589" y="179717"/>
                  </a:lnTo>
                  <a:close/>
                </a:path>
                <a:path w="121919" h="211454">
                  <a:moveTo>
                    <a:pt x="121589" y="76568"/>
                  </a:moveTo>
                  <a:lnTo>
                    <a:pt x="119189" y="70802"/>
                  </a:lnTo>
                  <a:lnTo>
                    <a:pt x="109588" y="61201"/>
                  </a:lnTo>
                  <a:lnTo>
                    <a:pt x="103822" y="58788"/>
                  </a:lnTo>
                  <a:lnTo>
                    <a:pt x="90373" y="58788"/>
                  </a:lnTo>
                  <a:lnTo>
                    <a:pt x="84607" y="61201"/>
                  </a:lnTo>
                  <a:lnTo>
                    <a:pt x="75006" y="70802"/>
                  </a:lnTo>
                  <a:lnTo>
                    <a:pt x="72605" y="76568"/>
                  </a:lnTo>
                  <a:lnTo>
                    <a:pt x="72605" y="90004"/>
                  </a:lnTo>
                  <a:lnTo>
                    <a:pt x="75006" y="95770"/>
                  </a:lnTo>
                  <a:lnTo>
                    <a:pt x="84607" y="105384"/>
                  </a:lnTo>
                  <a:lnTo>
                    <a:pt x="90373" y="107772"/>
                  </a:lnTo>
                  <a:lnTo>
                    <a:pt x="103822" y="107772"/>
                  </a:lnTo>
                  <a:lnTo>
                    <a:pt x="109588" y="105384"/>
                  </a:lnTo>
                  <a:lnTo>
                    <a:pt x="119189" y="95770"/>
                  </a:lnTo>
                  <a:lnTo>
                    <a:pt x="121589" y="90004"/>
                  </a:lnTo>
                  <a:lnTo>
                    <a:pt x="121589" y="76568"/>
                  </a:lnTo>
                  <a:close/>
                </a:path>
              </a:pathLst>
            </a:custGeom>
            <a:solidFill>
              <a:srgbClr val="D6512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15" name="object 115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882337" y="5871921"/>
              <a:ext cx="714108" cy="558571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875301" y="6481470"/>
              <a:ext cx="478117" cy="321563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085994" y="6700545"/>
              <a:ext cx="540422" cy="193750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365838" y="6481470"/>
              <a:ext cx="205155" cy="210908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560825" y="2764908"/>
              <a:ext cx="333515" cy="39243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625603" y="3142255"/>
              <a:ext cx="333515" cy="35318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5448487" y="2610849"/>
              <a:ext cx="912202" cy="918134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8810669" y="5966675"/>
              <a:ext cx="803123" cy="808990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2616853" y="3407854"/>
              <a:ext cx="585914" cy="192366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2616865" y="2798038"/>
              <a:ext cx="585901" cy="302259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2575823" y="3101536"/>
              <a:ext cx="647973" cy="421640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473658" y="6006743"/>
              <a:ext cx="922668" cy="796290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8878251" y="2696651"/>
              <a:ext cx="742810" cy="661301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681073" y="2979407"/>
              <a:ext cx="432346" cy="37071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681073" y="3127653"/>
              <a:ext cx="222351" cy="37058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681073" y="3275875"/>
              <a:ext cx="222351" cy="37058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520088" y="2935122"/>
              <a:ext cx="121983" cy="121983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520088" y="3083343"/>
              <a:ext cx="121983" cy="121983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641862" y="2687942"/>
              <a:ext cx="954094" cy="858494"/>
            </a:xfrm>
            <a:prstGeom prst="rect">
              <a:avLst/>
            </a:prstGeom>
          </p:spPr>
        </p:pic>
      </p:grpSp>
      <p:sp>
        <p:nvSpPr>
          <p:cNvPr id="136" name="object 136"/>
          <p:cNvSpPr txBox="1"/>
          <p:nvPr/>
        </p:nvSpPr>
        <p:spPr>
          <a:xfrm>
            <a:off x="695617" y="2945152"/>
            <a:ext cx="2413138" cy="740941"/>
          </a:xfrm>
          <a:prstGeom prst="rect">
            <a:avLst/>
          </a:prstGeom>
        </p:spPr>
        <p:txBody>
          <a:bodyPr vert="horz" wrap="square" lIns="0" tIns="8033" rIns="0" bIns="0" rtlCol="0">
            <a:spAutoFit/>
          </a:bodyPr>
          <a:lstStyle/>
          <a:p>
            <a:pPr marL="8926" marR="3570" lvl="0" indent="0" algn="l" defTabSz="914400" rtl="0" eaLnBrk="1" fontAlgn="auto" latinLnBrk="0" hangingPunct="1">
              <a:lnSpc>
                <a:spcPct val="1020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-56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Full Automation </a:t>
            </a:r>
            <a:r>
              <a:rPr kumimoji="0" sz="1600" b="1" i="0" u="none" strike="noStrike" kern="1200" cap="none" spc="-56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Membe</a:t>
            </a:r>
            <a:r>
              <a:rPr kumimoji="0" sz="1600" b="1" i="0" u="none" strike="noStrike" kern="1200" cap="none" spc="-63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</a:t>
            </a:r>
            <a:r>
              <a:rPr kumimoji="0" sz="1600" b="1" i="0" u="none" strike="noStrike" kern="1200" cap="none" spc="-70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</a:t>
            </a:r>
            <a:r>
              <a:rPr kumimoji="0" sz="1600" b="1" i="0" u="none" strike="noStrike" kern="1200" cap="none" spc="-49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hip</a:t>
            </a:r>
            <a:r>
              <a:rPr kumimoji="0" sz="1600" b="1" i="0" u="none" strike="noStrike" kern="1200" cap="none" spc="-53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600" b="1" i="0" u="none" strike="noStrike" kern="1200" cap="none" spc="-176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</a:t>
            </a:r>
            <a:r>
              <a:rPr kumimoji="0" sz="1600" b="1" i="0" u="none" strike="noStrike" kern="1200" cap="none" spc="-11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</a:t>
            </a:r>
            <a:r>
              <a:rPr kumimoji="0" sz="1600" b="1" i="0" u="none" strike="noStrike" kern="1200" cap="none" spc="-49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g</a:t>
            </a:r>
            <a:r>
              <a:rPr kumimoji="0" sz="1600" b="1" i="0" u="none" strike="noStrike" kern="1200" cap="none" spc="-32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</a:t>
            </a:r>
            <a:r>
              <a:rPr kumimoji="0" sz="1600" b="1" i="0" u="none" strike="noStrike" kern="1200" cap="none" spc="-88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</a:t>
            </a:r>
            <a:r>
              <a:rPr kumimoji="0" sz="1600" b="1" i="0" u="none" strike="noStrike" kern="1200" cap="none" spc="-74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</a:t>
            </a:r>
            <a:r>
              <a:rPr kumimoji="0" sz="1600" b="1" i="0" u="none" strike="noStrike" kern="1200" cap="none" spc="-109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</a:t>
            </a:r>
            <a:r>
              <a:rPr kumimoji="0" sz="1600" b="1" i="0" u="none" strike="noStrike" kern="1200" cap="none" spc="14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</a:t>
            </a:r>
            <a:r>
              <a:rPr kumimoji="0" sz="1600" b="1" i="0" u="none" strike="noStrike" kern="1200" cap="none" spc="-49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ion</a:t>
            </a:r>
            <a:r>
              <a:rPr kumimoji="0" lang="en-GB" sz="1600" b="1" i="0" u="none" strike="noStrike" kern="1200" cap="none" spc="-49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&amp;</a:t>
            </a:r>
            <a:r>
              <a:rPr kumimoji="0" sz="1600" b="1" i="0" u="none" strike="noStrike" kern="1200" cap="none" spc="-56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600" b="1" i="0" u="none" strike="noStrike" kern="1200" cap="none" spc="-42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Licencing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3665541" y="5167849"/>
            <a:ext cx="2021587" cy="489782"/>
          </a:xfrm>
          <a:prstGeom prst="rect">
            <a:avLst/>
          </a:prstGeom>
        </p:spPr>
        <p:txBody>
          <a:bodyPr vert="horz" wrap="square" lIns="0" tIns="8033" rIns="0" bIns="0" rtlCol="0">
            <a:spAutoFit/>
          </a:bodyPr>
          <a:lstStyle/>
          <a:p>
            <a:pPr marL="8926" marR="3570" lvl="0" indent="0" algn="l" defTabSz="914400" rtl="0" eaLnBrk="1" fontAlgn="auto" latinLnBrk="0" hangingPunct="1">
              <a:lnSpc>
                <a:spcPct val="1020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6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Membe</a:t>
            </a:r>
            <a:r>
              <a:rPr kumimoji="0" sz="1600" b="1" i="0" u="none" strike="noStrike" kern="1200" cap="none" spc="-63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</a:t>
            </a:r>
            <a:r>
              <a:rPr kumimoji="0" sz="1600" b="1" i="0" u="none" strike="noStrike" kern="1200" cap="none" spc="-70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</a:t>
            </a:r>
            <a:r>
              <a:rPr kumimoji="0" sz="1600" b="1" i="0" u="none" strike="noStrike" kern="1200" cap="none" spc="-49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hip</a:t>
            </a:r>
            <a:r>
              <a:rPr kumimoji="0" sz="1600" b="1" i="0" u="none" strike="noStrike" kern="1200" cap="none" spc="-53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600" b="1" i="0" u="none" strike="noStrike" kern="1200" cap="none" spc="-98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W</a:t>
            </a:r>
            <a:r>
              <a:rPr kumimoji="0" sz="1600" b="1" i="0" u="none" strike="noStrike" kern="1200" cap="none" spc="-56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el</a:t>
            </a:r>
            <a:r>
              <a:rPr kumimoji="0" sz="1600" b="1" i="0" u="none" strike="noStrike" kern="1200" cap="none" spc="-80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f</a:t>
            </a:r>
            <a:r>
              <a:rPr kumimoji="0" sz="1600" b="1" i="0" u="none" strike="noStrike" kern="1200" cap="none" spc="-35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</a:t>
            </a:r>
            <a:r>
              <a:rPr kumimoji="0" sz="1600" b="1" i="0" u="none" strike="noStrike" kern="1200" cap="none" spc="-56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</a:t>
            </a:r>
            <a:r>
              <a:rPr kumimoji="0" sz="1600" b="1" i="0" u="none" strike="noStrike" kern="1200" cap="none" spc="-4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</a:t>
            </a:r>
            <a:r>
              <a:rPr kumimoji="0" sz="1600" b="1" i="0" u="none" strike="noStrike" kern="1200" cap="none" spc="-53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600" b="1" i="0" u="none" strike="noStrike" kern="1200" cap="none" spc="-4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and  </a:t>
            </a:r>
            <a:r>
              <a:rPr kumimoji="0" sz="1600" b="1" i="0" u="none" strike="noStrike" kern="1200" cap="none" spc="-11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Advocacy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9215978" y="2952215"/>
            <a:ext cx="2418764" cy="740941"/>
          </a:xfrm>
          <a:prstGeom prst="rect">
            <a:avLst/>
          </a:prstGeom>
        </p:spPr>
        <p:txBody>
          <a:bodyPr vert="horz" wrap="square" lIns="0" tIns="8033" rIns="0" bIns="0" rtlCol="0">
            <a:spAutoFit/>
          </a:bodyPr>
          <a:lstStyle/>
          <a:p>
            <a:pPr marL="8926" marR="3570" lvl="0" indent="0" algn="l" defTabSz="914400" rtl="0" eaLnBrk="1" fontAlgn="auto" latinLnBrk="0" hangingPunct="1">
              <a:lnSpc>
                <a:spcPct val="1020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95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Enhanced </a:t>
            </a:r>
            <a:r>
              <a:rPr kumimoji="0" sz="1600" b="1" i="0" u="none" strike="noStrike" kern="1200" cap="none" spc="95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</a:t>
            </a:r>
            <a:r>
              <a:rPr kumimoji="0" sz="1600" b="1" i="0" u="none" strike="noStrike" kern="1200" cap="none" spc="-35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ollabo</a:t>
            </a:r>
            <a:r>
              <a:rPr kumimoji="0" sz="1600" b="1" i="0" u="none" strike="noStrike" kern="1200" cap="none" spc="-63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</a:t>
            </a:r>
            <a:r>
              <a:rPr kumimoji="0" sz="1600" b="1" i="0" u="none" strike="noStrike" kern="1200" cap="none" spc="14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</a:t>
            </a:r>
            <a:r>
              <a:rPr kumimoji="0" sz="1600" b="1" i="0" u="none" strike="noStrike" kern="1200" cap="none" spc="-60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ion</a:t>
            </a:r>
            <a:r>
              <a:rPr kumimoji="0" lang="en-GB" sz="1600" b="1" i="0" u="none" strike="noStrike" kern="1200" cap="none" spc="-60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</a:t>
            </a:r>
            <a:r>
              <a:rPr kumimoji="0" sz="1600" b="1" i="0" u="none" strike="noStrike" kern="1200" cap="none" spc="-53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600" b="1" i="0" u="none" strike="noStrike" kern="1200" cap="none" spc="-53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with </a:t>
            </a:r>
            <a:r>
              <a:rPr kumimoji="0" sz="1600" b="1" i="0" u="none" strike="noStrike" kern="1200" cap="none" spc="-28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County</a:t>
            </a:r>
            <a:r>
              <a:rPr kumimoji="0" sz="1600" b="1" i="0" u="none" strike="noStrike" kern="1200" cap="none" spc="-56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600" b="1" i="0" u="none" strike="noStrike" kern="1200" cap="none" spc="-53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Governments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3494424" y="2376182"/>
            <a:ext cx="2172385" cy="753765"/>
          </a:xfrm>
          <a:prstGeom prst="rect">
            <a:avLst/>
          </a:prstGeom>
        </p:spPr>
        <p:txBody>
          <a:bodyPr vert="horz" wrap="square" lIns="0" tIns="8033" rIns="0" bIns="0" rtlCol="0">
            <a:spAutoFit/>
          </a:bodyPr>
          <a:lstStyle/>
          <a:p>
            <a:pPr marL="8926" marR="3570" lvl="0" indent="0" algn="l" defTabSz="914400" rtl="0" eaLnBrk="1" fontAlgn="auto" latinLnBrk="0" hangingPunct="1">
              <a:lnSpc>
                <a:spcPct val="1020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-63" normalizeH="0" baseline="0" noProof="0" dirty="0" err="1">
                <a:ln>
                  <a:noFill/>
                </a:ln>
                <a:solidFill>
                  <a:srgbClr val="F2621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Stawisha</a:t>
            </a:r>
            <a:r>
              <a:rPr kumimoji="0" lang="en-GB" sz="1600" b="1" i="0" u="none" strike="noStrike" kern="1200" cap="none" spc="-63" normalizeH="0" baseline="0" noProof="0" dirty="0">
                <a:ln>
                  <a:noFill/>
                </a:ln>
                <a:solidFill>
                  <a:srgbClr val="F2621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600" b="1" i="0" u="none" strike="noStrike" kern="1200" cap="none" spc="-63" normalizeH="0" baseline="0" noProof="0" dirty="0" err="1">
                <a:ln>
                  <a:noFill/>
                </a:ln>
                <a:solidFill>
                  <a:srgbClr val="F2621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Utalaamu</a:t>
            </a:r>
            <a:r>
              <a:rPr kumimoji="0" lang="en-GB" sz="1600" b="1" i="0" u="none" strike="noStrike" kern="1200" cap="none" spc="-63" normalizeH="0" baseline="0" noProof="0" dirty="0">
                <a:ln>
                  <a:noFill/>
                </a:ln>
                <a:solidFill>
                  <a:srgbClr val="F2621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:</a:t>
            </a:r>
            <a:endParaRPr kumimoji="0" lang="en-GB" sz="1600" b="1" i="0" u="none" strike="noStrike" kern="1200" cap="none" spc="-63" normalizeH="0" baseline="0" noProof="0" dirty="0">
              <a:ln>
                <a:noFill/>
              </a:ln>
              <a:solidFill>
                <a:srgbClr val="114E28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8926" marR="3570" lvl="0" indent="0" algn="l" defTabSz="914400" rtl="0" eaLnBrk="1" fontAlgn="auto" latinLnBrk="0" hangingPunct="1">
              <a:lnSpc>
                <a:spcPct val="1020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63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Impa</a:t>
            </a:r>
            <a:r>
              <a:rPr kumimoji="0" sz="1600" b="1" i="0" u="none" strike="noStrike" kern="1200" cap="none" spc="-60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</a:t>
            </a:r>
            <a:r>
              <a:rPr kumimoji="0" sz="1600" b="1" i="0" u="none" strike="noStrike" kern="1200" cap="none" spc="-80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</a:t>
            </a:r>
            <a:r>
              <a:rPr kumimoji="0" sz="1600" b="1" i="0" u="none" strike="noStrike" kern="1200" cap="none" spc="-77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ful</a:t>
            </a:r>
            <a:r>
              <a:rPr kumimoji="0" sz="1600" b="1" i="0" u="none" strike="noStrike" kern="1200" cap="none" spc="-53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600" b="1" i="0" u="none" strike="noStrike" kern="1200" cap="none" spc="-91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</a:t>
            </a:r>
            <a:r>
              <a:rPr kumimoji="0" sz="1600" b="1" i="0" u="none" strike="noStrike" kern="1200" cap="none" spc="-148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</a:t>
            </a:r>
            <a:r>
              <a:rPr kumimoji="0" sz="1600" b="1" i="0" u="none" strike="noStrike" kern="1200" cap="none" spc="-35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</a:t>
            </a:r>
            <a:r>
              <a:rPr kumimoji="0" sz="1600" b="1" i="0" u="none" strike="noStrike" kern="1200" cap="none" spc="-102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f</a:t>
            </a:r>
            <a:r>
              <a:rPr kumimoji="0" sz="1600" b="1" i="0" u="none" strike="noStrike" kern="1200" cap="none" spc="-32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</a:t>
            </a:r>
            <a:r>
              <a:rPr kumimoji="0" sz="1600" b="1" i="0" u="none" strike="noStrike" kern="1200" cap="none" spc="-102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</a:t>
            </a:r>
            <a:r>
              <a:rPr kumimoji="0" sz="1600" b="1" i="0" u="none" strike="noStrike" kern="1200" cap="none" spc="-70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</a:t>
            </a:r>
            <a:r>
              <a:rPr kumimoji="0" sz="1600" b="1" i="0" u="none" strike="noStrike" kern="1200" cap="none" spc="-39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ional  </a:t>
            </a:r>
            <a:r>
              <a:rPr kumimoji="0" sz="1600" b="1" i="0" u="none" strike="noStrike" kern="1200" cap="none" spc="-42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Development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6339090" y="4992735"/>
            <a:ext cx="2480629" cy="504609"/>
          </a:xfrm>
          <a:prstGeom prst="rect">
            <a:avLst/>
          </a:prstGeom>
        </p:spPr>
        <p:txBody>
          <a:bodyPr vert="horz" wrap="square" lIns="0" tIns="12049" rIns="0" bIns="0" rtlCol="0">
            <a:spAutoFit/>
          </a:bodyPr>
          <a:lstStyle/>
          <a:p>
            <a:pPr marL="8926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80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</a:t>
            </a:r>
            <a:r>
              <a:rPr kumimoji="0" sz="1600" b="1" i="0" u="none" strike="noStrike" kern="1200" cap="none" spc="-74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</a:t>
            </a:r>
            <a:r>
              <a:rPr kumimoji="0" sz="1600" b="1" i="0" u="none" strike="noStrike" kern="1200" cap="none" spc="-109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</a:t>
            </a:r>
            <a:r>
              <a:rPr kumimoji="0" sz="1600" b="1" i="0" u="none" strike="noStrike" kern="1200" cap="none" spc="14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</a:t>
            </a:r>
            <a:r>
              <a:rPr kumimoji="0" sz="1600" b="1" i="0" u="none" strike="noStrike" kern="1200" cap="none" spc="-28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</a:t>
            </a:r>
            <a:r>
              <a:rPr kumimoji="0" sz="1600" b="1" i="0" u="none" strike="noStrike" kern="1200" cap="none" spc="-11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</a:t>
            </a:r>
            <a:r>
              <a:rPr kumimoji="0" sz="1600" b="1" i="0" u="none" strike="noStrike" kern="1200" cap="none" spc="-14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gic</a:t>
            </a:r>
            <a:r>
              <a:rPr kumimoji="0" sz="1600" b="1" i="0" u="none" strike="noStrike" kern="1200" cap="none" spc="-53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600" b="1" i="0" u="none" strike="noStrike" kern="1200" cap="none" spc="-127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</a:t>
            </a:r>
            <a:r>
              <a:rPr kumimoji="0" sz="1600" b="1" i="0" u="none" strike="noStrike" kern="1200" cap="none" spc="-35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</a:t>
            </a:r>
            <a:r>
              <a:rPr kumimoji="0" sz="1600" b="1" i="0" u="none" strike="noStrike" kern="1200" cap="none" spc="-7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</a:t>
            </a:r>
            <a:r>
              <a:rPr kumimoji="0" sz="1600" b="1" i="0" u="none" strike="noStrike" kern="1200" cap="none" spc="-60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tne</a:t>
            </a:r>
            <a:r>
              <a:rPr kumimoji="0" sz="1600" b="1" i="0" u="none" strike="noStrike" kern="1200" cap="none" spc="-74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</a:t>
            </a:r>
            <a:r>
              <a:rPr kumimoji="0" sz="1600" b="1" i="0" u="none" strike="noStrike" kern="1200" cap="none" spc="-70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</a:t>
            </a:r>
            <a:r>
              <a:rPr kumimoji="0" sz="1600" b="1" i="0" u="none" strike="noStrike" kern="1200" cap="none" spc="-46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hi</a:t>
            </a:r>
            <a:r>
              <a:rPr kumimoji="0" sz="1600" b="1" i="0" u="none" strike="noStrike" kern="1200" cap="none" spc="-74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</a:t>
            </a:r>
            <a:r>
              <a:rPr kumimoji="0" sz="1600" b="1" i="0" u="none" strike="noStrike" kern="1200" cap="none" spc="-60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</a:t>
            </a:r>
            <a:r>
              <a:rPr kumimoji="0" lang="en-GB" sz="1600" b="1" i="0" u="none" strike="noStrike" kern="1200" cap="none" spc="-60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&amp; Collaborations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739693" y="4660898"/>
            <a:ext cx="2294637" cy="1373038"/>
          </a:xfrm>
          <a:prstGeom prst="rect">
            <a:avLst/>
          </a:prstGeom>
        </p:spPr>
        <p:txBody>
          <a:bodyPr vert="horz" wrap="square" lIns="0" tIns="8479" rIns="0" bIns="0" rtlCol="0">
            <a:spAutoFit/>
          </a:bodyPr>
          <a:lstStyle/>
          <a:p>
            <a:pPr marL="18297" marR="13834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12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kumimoji="0" sz="1400" b="1" i="0" u="none" strike="noStrike" kern="1200" cap="none" spc="-91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kumimoji="0" sz="1400" b="1" i="0" u="none" strike="noStrike" kern="1200" cap="none" spc="-102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aw</a:t>
            </a:r>
            <a:r>
              <a:rPr kumimoji="0" sz="1400" b="1" i="0" u="none" strike="noStrike" kern="1200" cap="none" spc="-49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kumimoji="0" sz="1400" b="1" i="0" u="none" strike="noStrike" kern="1200" cap="none" spc="-95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kumimoji="0" sz="1400" b="1" i="0" u="none" strike="noStrike" kern="1200" cap="none" spc="-32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</a:t>
            </a:r>
            <a:r>
              <a:rPr kumimoji="0" sz="1400" b="1" i="0" u="none" strike="noStrike" kern="1200" cap="none" spc="-74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1400" b="1" i="0" u="none" strike="noStrike" kern="1200" cap="none" spc="-155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kumimoji="0" sz="1400" b="1" i="0" u="none" strike="noStrike" kern="1200" cap="none" spc="-95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simamizi</a:t>
            </a:r>
            <a:r>
              <a:rPr kumimoji="0" sz="1400" b="1" i="0" u="none" strike="noStrike" kern="1200" cap="none" spc="-74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1400" b="1" i="0" u="none" strike="noStrike" kern="1200" cap="none" spc="-151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  <a:r>
              <a:rPr kumimoji="0" sz="1400" b="1" i="0" u="none" strike="noStrike" kern="1200" cap="none" spc="28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 </a:t>
            </a:r>
            <a:r>
              <a:rPr kumimoji="0" sz="1400" b="1" i="0" u="none" strike="noStrike" kern="1200" cap="none" spc="-274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kumimoji="0" sz="1400" b="1" i="0" u="none" strike="noStrike" kern="1200" cap="none" spc="42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kumimoji="0" sz="1400" b="1" i="0" u="none" strike="noStrike" kern="1200" cap="none" spc="35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kumimoji="0" sz="1400" b="1" i="0" u="none" strike="noStrike" kern="1200" cap="none" spc="-95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kumimoji="0" sz="1400" b="1" i="0" u="none" strike="noStrike" kern="1200" cap="none" spc="-98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kumimoji="0" sz="1400" b="1" i="0" u="none" strike="noStrike" kern="1200" cap="none" spc="-95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kumimoji="0" sz="1400" b="1" i="0" u="none" strike="noStrike" kern="1200" cap="none" spc="-91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kumimoji="0" sz="1400" b="1" i="0" u="none" strike="noStrike" kern="1200" cap="none" spc="-74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1400" b="1" i="0" u="none" strike="noStrike" kern="1200" cap="none" spc="-60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kumimoji="0" sz="1400" b="1" i="0" u="none" strike="noStrike" kern="1200" cap="none" spc="-74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1400" b="1" i="0" u="none" strike="noStrike" kern="1200" cap="none" spc="-60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Mageuzi</a:t>
            </a:r>
            <a:r>
              <a:rPr kumimoji="0" sz="1400" b="1" i="0" u="none" strike="noStrike" kern="1200" cap="none" spc="-74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1400" b="1" i="0" u="none" strike="noStrike" kern="1200" cap="none" spc="-249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kumimoji="0" sz="1400" b="1" i="0" u="none" strike="noStrike" kern="1200" cap="none" spc="28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 </a:t>
            </a:r>
            <a:r>
              <a:rPr kumimoji="0" sz="1400" b="1" i="0" u="none" strike="noStrike" kern="1200" cap="none" spc="-80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Kisheria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26" marR="3570" lvl="0" indent="0" algn="l" defTabSz="914400" rtl="0" eaLnBrk="1" fontAlgn="auto" latinLnBrk="0" hangingPunct="1">
              <a:lnSpc>
                <a:spcPct val="102000"/>
              </a:lnSpc>
              <a:spcBef>
                <a:spcPts val="30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35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kumimoji="0" sz="1400" b="1" i="0" u="none" strike="noStrike" kern="1200" cap="none" spc="-88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kumimoji="0" sz="1400" b="1" i="0" u="none" strike="noStrike" kern="1200" cap="none" spc="-32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ernan</a:t>
            </a:r>
            <a:r>
              <a:rPr kumimoji="0" sz="1400" b="1" i="0" u="none" strike="noStrike" kern="1200" cap="none" spc="-46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kumimoji="0" sz="1400" b="1" i="0" u="none" strike="noStrike" kern="1200" cap="none" spc="-4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kumimoji="0" lang="en-GB" sz="1400" b="1" i="0" u="none" strike="noStrike" kern="1200" cap="none" spc="-53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sz="1400" b="1" i="0" u="none" strike="noStrike" kern="1200" cap="none" spc="-130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kumimoji="0" sz="1400" b="1" i="0" u="none" strike="noStrike" kern="1200" cap="none" spc="-11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kumimoji="0" sz="1400" b="1" i="0" u="none" strike="noStrike" kern="1200" cap="none" spc="-4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gal</a:t>
            </a:r>
            <a:r>
              <a:rPr kumimoji="0" sz="1400" b="1" i="0" u="none" strike="noStrike" kern="1200" cap="none" spc="-53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GB" sz="1400" b="1" i="0" u="none" strike="noStrike" kern="1200" cap="none" spc="-53" normalizeH="0" baseline="0" noProof="0" dirty="0">
              <a:ln>
                <a:noFill/>
              </a:ln>
              <a:solidFill>
                <a:srgbClr val="114E28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26" marR="3570" lvl="0" indent="0" algn="l" defTabSz="914400" rtl="0" eaLnBrk="1" fontAlgn="auto" latinLnBrk="0" hangingPunct="1">
              <a:lnSpc>
                <a:spcPct val="102000"/>
              </a:lnSpc>
              <a:spcBef>
                <a:spcPts val="30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76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kumimoji="0" sz="1400" b="1" i="0" u="none" strike="noStrike" kern="1200" cap="none" spc="-28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kumimoji="0" sz="1400" b="1" i="0" u="none" strike="noStrike" kern="1200" cap="none" spc="-102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kumimoji="0" sz="1400" b="1" i="0" u="none" strike="noStrike" kern="1200" cap="none" spc="-77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orms</a:t>
            </a:r>
            <a:r>
              <a:rPr kumimoji="0" sz="1400" b="1" i="0" u="none" strike="noStrike" kern="1200" cap="none" spc="-53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1400" b="1" i="0" u="none" strike="noStrike" kern="1200" cap="none" spc="-80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 </a:t>
            </a:r>
            <a:r>
              <a:rPr kumimoji="0" sz="1400" b="1" i="0" u="none" strike="noStrike" kern="1200" cap="none" spc="-151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</a:t>
            </a:r>
            <a:r>
              <a:rPr kumimoji="0" sz="1400" b="1" i="0" u="none" strike="noStrike" kern="1200" cap="none" spc="-165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kumimoji="0" sz="1400" b="1" i="0" u="none" strike="noStrike" kern="1200" cap="none" spc="-42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kumimoji="0" sz="1400" b="1" i="0" u="none" strike="noStrike" kern="1200" cap="none" spc="-60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itu</a:t>
            </a:r>
            <a:r>
              <a:rPr kumimoji="0" sz="1400" b="1" i="0" u="none" strike="noStrike" kern="1200" cap="none" spc="-63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kumimoji="0" sz="1400" b="1" i="0" u="none" strike="noStrike" kern="1200" cap="none" spc="-42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ional</a:t>
            </a:r>
            <a:r>
              <a:rPr kumimoji="0" sz="1400" b="1" i="0" u="none" strike="noStrike" kern="1200" cap="none" spc="-53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1400" b="1" i="0" u="none" strike="noStrike" kern="1200" cap="none" spc="-80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kumimoji="0" sz="1400" b="1" i="0" u="none" strike="noStrike" kern="1200" cap="none" spc="-74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kumimoji="0" sz="1400" b="1" i="0" u="none" strike="noStrike" kern="1200" cap="none" spc="-109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kumimoji="0" sz="1400" b="1" i="0" u="none" strike="noStrike" kern="1200" cap="none" spc="-28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</a:t>
            </a:r>
            <a:r>
              <a:rPr kumimoji="0" sz="1400" b="1" i="0" u="none" strike="noStrike" kern="1200" cap="none" spc="-25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kumimoji="0" sz="1400" b="1" i="0" u="none" strike="noStrike" kern="1200" cap="none" spc="-53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hening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517399" y="6185767"/>
            <a:ext cx="143252" cy="149692"/>
          </a:xfrm>
          <a:prstGeom prst="rect">
            <a:avLst/>
          </a:prstGeom>
        </p:spPr>
        <p:txBody>
          <a:bodyPr vert="horz" wrap="square" lIns="0" tIns="8925" rIns="0" bIns="0" rtlCol="0">
            <a:spAutoFit/>
          </a:bodyPr>
          <a:lstStyle/>
          <a:p>
            <a:pPr marL="8926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14" b="1" i="0" u="none" strike="noStrike" kern="1200" cap="none" spc="-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</a:t>
            </a:r>
            <a:endParaRPr kumimoji="0" sz="91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25" name="object 139">
            <a:extLst>
              <a:ext uri="{FF2B5EF4-FFF2-40B4-BE49-F238E27FC236}">
                <a16:creationId xmlns:a16="http://schemas.microsoft.com/office/drawing/2014/main" id="{1A5F2B6C-0E12-E86B-A9DF-1A871250B2BE}"/>
              </a:ext>
            </a:extLst>
          </p:cNvPr>
          <p:cNvSpPr txBox="1"/>
          <p:nvPr/>
        </p:nvSpPr>
        <p:spPr>
          <a:xfrm>
            <a:off x="6040765" y="2187464"/>
            <a:ext cx="2172385" cy="1004923"/>
          </a:xfrm>
          <a:prstGeom prst="rect">
            <a:avLst/>
          </a:prstGeom>
        </p:spPr>
        <p:txBody>
          <a:bodyPr vert="horz" wrap="square" lIns="0" tIns="8033" rIns="0" bIns="0" rtlCol="0">
            <a:spAutoFit/>
          </a:bodyPr>
          <a:lstStyle/>
          <a:p>
            <a:pPr marL="8926" marR="3570" lvl="0" indent="0" algn="l" defTabSz="914400" rtl="0" eaLnBrk="1" fontAlgn="auto" latinLnBrk="0" hangingPunct="1">
              <a:lnSpc>
                <a:spcPct val="1020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-63" normalizeH="0" baseline="0" noProof="0" dirty="0" err="1">
                <a:ln>
                  <a:noFill/>
                </a:ln>
                <a:solidFill>
                  <a:srgbClr val="F2621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Stawisha</a:t>
            </a:r>
            <a:r>
              <a:rPr kumimoji="0" lang="en-GB" sz="1600" b="1" i="0" u="none" strike="noStrike" kern="1200" cap="none" spc="-63" normalizeH="0" baseline="0" noProof="0" dirty="0">
                <a:ln>
                  <a:noFill/>
                </a:ln>
                <a:solidFill>
                  <a:srgbClr val="F2621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KISM </a:t>
            </a:r>
            <a:r>
              <a:rPr kumimoji="0" lang="en-GB" sz="1600" b="1" i="0" u="none" strike="noStrike" kern="1200" cap="none" spc="-63" normalizeH="0" baseline="0" noProof="0" dirty="0" err="1">
                <a:ln>
                  <a:noFill/>
                </a:ln>
                <a:solidFill>
                  <a:srgbClr val="F2621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Mashinani</a:t>
            </a:r>
            <a:r>
              <a:rPr kumimoji="0" lang="en-GB" sz="1600" b="1" i="0" u="none" strike="noStrike" kern="1200" cap="none" spc="-63" normalizeH="0" baseline="0" noProof="0" dirty="0">
                <a:ln>
                  <a:noFill/>
                </a:ln>
                <a:solidFill>
                  <a:srgbClr val="F2621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:</a:t>
            </a:r>
            <a:endParaRPr kumimoji="0" lang="en-GB" sz="1600" b="1" i="0" u="none" strike="noStrike" kern="1200" cap="none" spc="-63" normalizeH="0" baseline="0" noProof="0" dirty="0">
              <a:ln>
                <a:noFill/>
              </a:ln>
              <a:solidFill>
                <a:srgbClr val="114E28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8926" marR="3570" lvl="0" indent="0" algn="l" defTabSz="914400" rtl="0" eaLnBrk="1" fontAlgn="auto" latinLnBrk="0" hangingPunct="1">
              <a:lnSpc>
                <a:spcPct val="1020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-14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Ope</a:t>
            </a:r>
            <a:r>
              <a:rPr kumimoji="0" lang="en-GB" sz="1600" b="1" i="0" u="none" strike="noStrike" kern="1200" cap="none" spc="-42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</a:t>
            </a:r>
            <a:r>
              <a:rPr kumimoji="0" lang="en-GB" sz="1600" b="1" i="0" u="none" strike="noStrike" kern="1200" cap="none" spc="14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</a:t>
            </a:r>
            <a:r>
              <a:rPr kumimoji="0" lang="en-GB" sz="1600" b="1" i="0" u="none" strike="noStrike" kern="1200" cap="none" spc="-53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ional</a:t>
            </a:r>
            <a:r>
              <a:rPr kumimoji="0" lang="en-GB" sz="1600" b="1" i="0" u="none" strike="noStrike" kern="1200" cap="none" spc="-39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</a:t>
            </a:r>
            <a:r>
              <a:rPr kumimoji="0" lang="en-GB" sz="1600" b="1" i="0" u="none" strike="noStrike" kern="1200" cap="none" spc="-80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</a:t>
            </a:r>
            <a:r>
              <a:rPr kumimoji="0" lang="en-GB" sz="1600" b="1" i="0" u="none" strike="noStrike" kern="1200" cap="none" spc="14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</a:t>
            </a:r>
            <a:r>
              <a:rPr kumimoji="0" lang="en-GB" sz="1600" b="1" i="0" u="none" strike="noStrike" kern="1200" cap="none" spc="-60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ion</a:t>
            </a:r>
            <a:r>
              <a:rPr kumimoji="0" lang="en-GB" sz="1600" b="1" i="0" u="none" strike="noStrike" kern="1200" cap="none" spc="-53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600" b="1" i="0" u="none" strike="noStrike" kern="1200" cap="none" spc="-35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</a:t>
            </a:r>
            <a:r>
              <a:rPr kumimoji="0" lang="en-GB" sz="1600" b="1" i="0" u="none" strike="noStrike" kern="1200" cap="none" spc="-60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f  </a:t>
            </a:r>
            <a:r>
              <a:rPr kumimoji="0" lang="en-GB" sz="1600" b="1" i="0" u="none" strike="noStrike" kern="1200" cap="none" spc="-176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</a:t>
            </a:r>
            <a:r>
              <a:rPr kumimoji="0" lang="en-GB" sz="1600" b="1" i="0" u="none" strike="noStrike" kern="1200" cap="none" spc="-11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</a:t>
            </a:r>
            <a:r>
              <a:rPr kumimoji="0" lang="en-GB" sz="1600" b="1" i="0" u="none" strike="noStrike" kern="1200" cap="none" spc="-32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gional</a:t>
            </a:r>
            <a:r>
              <a:rPr kumimoji="0" lang="en-GB" sz="1600" b="1" i="0" u="none" strike="noStrike" kern="1200" cap="none" spc="-53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1600" b="1" i="0" u="none" strike="noStrike" kern="1200" cap="none" spc="25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Cha</a:t>
            </a:r>
            <a:r>
              <a:rPr kumimoji="0" lang="en-GB" sz="1600" b="1" i="0" u="none" strike="noStrike" kern="1200" cap="none" spc="11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</a:t>
            </a:r>
            <a:r>
              <a:rPr kumimoji="0" lang="en-GB" sz="1600" b="1" i="0" u="none" strike="noStrike" kern="1200" cap="none" spc="-70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</a:t>
            </a:r>
            <a:r>
              <a:rPr kumimoji="0" lang="en-GB" sz="1600" b="1" i="0" u="none" strike="noStrike" kern="1200" cap="none" spc="-67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</a:t>
            </a:r>
            <a:r>
              <a:rPr kumimoji="0" lang="en-GB" sz="1600" b="1" i="0" u="none" strike="noStrike" kern="1200" cap="none" spc="-74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</a:t>
            </a:r>
            <a:r>
              <a:rPr kumimoji="0" lang="en-GB" sz="1600" b="1" i="0" u="none" strike="noStrike" kern="1200" cap="none" spc="-60" normalizeH="0" baseline="0" noProof="0" dirty="0">
                <a:ln>
                  <a:noFill/>
                </a:ln>
                <a:solidFill>
                  <a:srgbClr val="114E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09448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B2A768E-2C39-4CB6-A60D-81060AFCC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815" y="487826"/>
            <a:ext cx="950976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CPD has to be Personal &amp; Intentional…</a:t>
            </a:r>
            <a:endParaRPr kumimoji="0" lang="th-TH" altLang="en-GB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aramond" panose="02020404030301010803" pitchFamily="18" charset="0"/>
              <a:ea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28ED33-ADF1-9C0E-BB32-68D02C8E3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219106">
            <a:off x="6336283" y="2601289"/>
            <a:ext cx="5123200" cy="22650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B9E753-A1CC-CCBD-6834-C663B355F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83" y="1668181"/>
            <a:ext cx="5295939" cy="419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39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19C25-D2BF-D6A6-C2FE-2B93EDF47D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59000" y="551153"/>
            <a:ext cx="9840384" cy="633413"/>
          </a:xfrm>
        </p:spPr>
        <p:txBody>
          <a:bodyPr/>
          <a:lstStyle/>
          <a:p>
            <a:r>
              <a:rPr lang="en-GB" b="1" dirty="0">
                <a:solidFill>
                  <a:srgbClr val="C00000"/>
                </a:solidFill>
                <a:latin typeface="Garamond" panose="02020404030301010803" pitchFamily="18" charset="0"/>
              </a:rPr>
              <a:t>Rethinking our </a:t>
            </a:r>
            <a:r>
              <a:rPr lang="en-GB" b="1">
                <a:solidFill>
                  <a:srgbClr val="C00000"/>
                </a:solidFill>
                <a:latin typeface="Garamond" panose="02020404030301010803" pitchFamily="18" charset="0"/>
              </a:rPr>
              <a:t>CPD Programs…</a:t>
            </a:r>
            <a:endParaRPr lang="en-GB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grpSp>
        <p:nvGrpSpPr>
          <p:cNvPr id="3" name="Content Placeholder 4">
            <a:extLst>
              <a:ext uri="{FF2B5EF4-FFF2-40B4-BE49-F238E27FC236}">
                <a16:creationId xmlns:a16="http://schemas.microsoft.com/office/drawing/2014/main" id="{F9A9C6EC-7875-8C7E-BD95-BBBD2796103C}"/>
              </a:ext>
            </a:extLst>
          </p:cNvPr>
          <p:cNvGrpSpPr/>
          <p:nvPr/>
        </p:nvGrpSpPr>
        <p:grpSpPr>
          <a:xfrm>
            <a:off x="590668" y="1465313"/>
            <a:ext cx="10745619" cy="4524828"/>
            <a:chOff x="1154951" y="2603497"/>
            <a:chExt cx="8825660" cy="341629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F781584-E2A1-316D-C32A-844E5168ED04}"/>
                </a:ext>
              </a:extLst>
            </p:cNvPr>
            <p:cNvSpPr/>
            <p:nvPr/>
          </p:nvSpPr>
          <p:spPr>
            <a:xfrm>
              <a:off x="1154951" y="2603497"/>
              <a:ext cx="8825660" cy="341629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825659"/>
                <a:gd name="f7" fmla="val 3416300"/>
                <a:gd name="f8" fmla="val 290386"/>
                <a:gd name="f9" fmla="val 130010"/>
                <a:gd name="f10" fmla="val 8535274"/>
                <a:gd name="f11" fmla="val 8695650"/>
                <a:gd name="f12" fmla="val 8825660"/>
                <a:gd name="f13" fmla="val 1235562"/>
                <a:gd name="f14" fmla="val 2180739"/>
                <a:gd name="f15" fmla="val 3125915"/>
                <a:gd name="f16" fmla="val 3286291"/>
                <a:gd name="f17" fmla="val 8695649"/>
                <a:gd name="f18" fmla="val 3416301"/>
                <a:gd name="f19" fmla="val 8535273"/>
                <a:gd name="f20" fmla="val 3286290"/>
                <a:gd name="f21" fmla="val 3125914"/>
                <a:gd name="f22" fmla="+- 0 0 -90"/>
                <a:gd name="f23" fmla="*/ f3 1 8825659"/>
                <a:gd name="f24" fmla="*/ f4 1 3416300"/>
                <a:gd name="f25" fmla="val f5"/>
                <a:gd name="f26" fmla="val f6"/>
                <a:gd name="f27" fmla="val f7"/>
                <a:gd name="f28" fmla="*/ f22 f0 1"/>
                <a:gd name="f29" fmla="+- f27 0 f25"/>
                <a:gd name="f30" fmla="+- f26 0 f25"/>
                <a:gd name="f31" fmla="*/ f28 1 f2"/>
                <a:gd name="f32" fmla="*/ f30 1 8825659"/>
                <a:gd name="f33" fmla="*/ f29 1 3416300"/>
                <a:gd name="f34" fmla="*/ 0 f30 1"/>
                <a:gd name="f35" fmla="*/ 290386 f29 1"/>
                <a:gd name="f36" fmla="*/ 290386 f30 1"/>
                <a:gd name="f37" fmla="*/ 0 f29 1"/>
                <a:gd name="f38" fmla="*/ 8535274 f30 1"/>
                <a:gd name="f39" fmla="*/ 8825660 f30 1"/>
                <a:gd name="f40" fmla="*/ 8825659 f30 1"/>
                <a:gd name="f41" fmla="*/ 3125915 f29 1"/>
                <a:gd name="f42" fmla="*/ 8535273 f30 1"/>
                <a:gd name="f43" fmla="*/ 3416301 f29 1"/>
                <a:gd name="f44" fmla="*/ 3416300 f29 1"/>
                <a:gd name="f45" fmla="*/ 3125914 f29 1"/>
                <a:gd name="f46" fmla="+- f31 0 f1"/>
                <a:gd name="f47" fmla="*/ f34 1 8825659"/>
                <a:gd name="f48" fmla="*/ f35 1 3416300"/>
                <a:gd name="f49" fmla="*/ f36 1 8825659"/>
                <a:gd name="f50" fmla="*/ f37 1 3416300"/>
                <a:gd name="f51" fmla="*/ f38 1 8825659"/>
                <a:gd name="f52" fmla="*/ f39 1 8825659"/>
                <a:gd name="f53" fmla="*/ f40 1 8825659"/>
                <a:gd name="f54" fmla="*/ f41 1 3416300"/>
                <a:gd name="f55" fmla="*/ f42 1 8825659"/>
                <a:gd name="f56" fmla="*/ f43 1 3416300"/>
                <a:gd name="f57" fmla="*/ f44 1 3416300"/>
                <a:gd name="f58" fmla="*/ f45 1 3416300"/>
                <a:gd name="f59" fmla="*/ f25 1 f32"/>
                <a:gd name="f60" fmla="*/ f26 1 f32"/>
                <a:gd name="f61" fmla="*/ f25 1 f33"/>
                <a:gd name="f62" fmla="*/ f27 1 f33"/>
                <a:gd name="f63" fmla="*/ f47 1 f32"/>
                <a:gd name="f64" fmla="*/ f48 1 f33"/>
                <a:gd name="f65" fmla="*/ f49 1 f32"/>
                <a:gd name="f66" fmla="*/ f50 1 f33"/>
                <a:gd name="f67" fmla="*/ f51 1 f32"/>
                <a:gd name="f68" fmla="*/ f52 1 f32"/>
                <a:gd name="f69" fmla="*/ f53 1 f32"/>
                <a:gd name="f70" fmla="*/ f54 1 f33"/>
                <a:gd name="f71" fmla="*/ f55 1 f32"/>
                <a:gd name="f72" fmla="*/ f56 1 f33"/>
                <a:gd name="f73" fmla="*/ f57 1 f33"/>
                <a:gd name="f74" fmla="*/ f58 1 f33"/>
                <a:gd name="f75" fmla="*/ f59 f23 1"/>
                <a:gd name="f76" fmla="*/ f60 f23 1"/>
                <a:gd name="f77" fmla="*/ f62 f24 1"/>
                <a:gd name="f78" fmla="*/ f61 f24 1"/>
                <a:gd name="f79" fmla="*/ f63 f23 1"/>
                <a:gd name="f80" fmla="*/ f64 f24 1"/>
                <a:gd name="f81" fmla="*/ f65 f23 1"/>
                <a:gd name="f82" fmla="*/ f66 f24 1"/>
                <a:gd name="f83" fmla="*/ f67 f23 1"/>
                <a:gd name="f84" fmla="*/ f68 f23 1"/>
                <a:gd name="f85" fmla="*/ f69 f23 1"/>
                <a:gd name="f86" fmla="*/ f70 f24 1"/>
                <a:gd name="f87" fmla="*/ f71 f23 1"/>
                <a:gd name="f88" fmla="*/ f72 f24 1"/>
                <a:gd name="f89" fmla="*/ f73 f24 1"/>
                <a:gd name="f90" fmla="*/ f7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6">
                  <a:pos x="f79" y="f80"/>
                </a:cxn>
                <a:cxn ang="f46">
                  <a:pos x="f81" y="f82"/>
                </a:cxn>
                <a:cxn ang="f46">
                  <a:pos x="f83" y="f82"/>
                </a:cxn>
                <a:cxn ang="f46">
                  <a:pos x="f84" y="f80"/>
                </a:cxn>
                <a:cxn ang="f46">
                  <a:pos x="f85" y="f86"/>
                </a:cxn>
                <a:cxn ang="f46">
                  <a:pos x="f87" y="f88"/>
                </a:cxn>
                <a:cxn ang="f46">
                  <a:pos x="f81" y="f89"/>
                </a:cxn>
                <a:cxn ang="f46">
                  <a:pos x="f79" y="f90"/>
                </a:cxn>
                <a:cxn ang="f46">
                  <a:pos x="f79" y="f80"/>
                </a:cxn>
              </a:cxnLst>
              <a:rect l="f75" t="f78" r="f76" b="f77"/>
              <a:pathLst>
                <a:path w="8825659" h="341630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12" y="f9"/>
                    <a:pt x="f12" y="f8"/>
                  </a:cubicBezTo>
                  <a:cubicBezTo>
                    <a:pt x="f12" y="f13"/>
                    <a:pt x="f6" y="f14"/>
                    <a:pt x="f6" y="f15"/>
                  </a:cubicBezTo>
                  <a:cubicBezTo>
                    <a:pt x="f6" y="f16"/>
                    <a:pt x="f17" y="f18"/>
                    <a:pt x="f19" y="f18"/>
                  </a:cubicBezTo>
                  <a:lnTo>
                    <a:pt x="f8" y="f7"/>
                  </a:lnTo>
                  <a:cubicBezTo>
                    <a:pt x="f9" y="f7"/>
                    <a:pt x="f5" y="f20"/>
                    <a:pt x="f5" y="f21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B31166"/>
            </a:solidFill>
            <a:ln w="19046" cap="rnd">
              <a:solidFill>
                <a:srgbClr val="FFFFFF"/>
              </a:solidFill>
              <a:prstDash val="solid"/>
            </a:ln>
          </p:spPr>
          <p:txBody>
            <a:bodyPr vert="horz" wrap="square" lIns="168871" tIns="168871" rIns="168871" bIns="2736479" anchor="t" anchorCtr="0" compatLnSpc="1">
              <a:noAutofit/>
            </a:bodyPr>
            <a:lstStyle/>
            <a:p>
              <a:pPr marL="0" marR="0" lvl="0" indent="0" algn="l" defTabSz="97789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KE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51254EB-B2CA-791C-DF33-5A9BBE89AEBE}"/>
                </a:ext>
              </a:extLst>
            </p:cNvPr>
            <p:cNvSpPr/>
            <p:nvPr/>
          </p:nvSpPr>
          <p:spPr>
            <a:xfrm>
              <a:off x="1375595" y="3457575"/>
              <a:ext cx="8384380" cy="23914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384376"/>
                <a:gd name="f7" fmla="val 2391410"/>
                <a:gd name="f8" fmla="val 251098"/>
                <a:gd name="f9" fmla="val 112420"/>
                <a:gd name="f10" fmla="val 8133278"/>
                <a:gd name="f11" fmla="val 8271956"/>
                <a:gd name="f12" fmla="val 2140312"/>
                <a:gd name="f13" fmla="val 2278990"/>
                <a:gd name="f14" fmla="+- 0 0 -90"/>
                <a:gd name="f15" fmla="*/ f3 1 8384376"/>
                <a:gd name="f16" fmla="*/ f4 1 2391410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8384376"/>
                <a:gd name="f25" fmla="*/ f21 1 2391410"/>
                <a:gd name="f26" fmla="*/ 0 f22 1"/>
                <a:gd name="f27" fmla="*/ 251098 f21 1"/>
                <a:gd name="f28" fmla="*/ 251098 f22 1"/>
                <a:gd name="f29" fmla="*/ 0 f21 1"/>
                <a:gd name="f30" fmla="*/ 8133278 f22 1"/>
                <a:gd name="f31" fmla="*/ 8384376 f22 1"/>
                <a:gd name="f32" fmla="*/ 2140312 f21 1"/>
                <a:gd name="f33" fmla="*/ 2391410 f21 1"/>
                <a:gd name="f34" fmla="+- f23 0 f1"/>
                <a:gd name="f35" fmla="*/ f26 1 8384376"/>
                <a:gd name="f36" fmla="*/ f27 1 2391410"/>
                <a:gd name="f37" fmla="*/ f28 1 8384376"/>
                <a:gd name="f38" fmla="*/ f29 1 2391410"/>
                <a:gd name="f39" fmla="*/ f30 1 8384376"/>
                <a:gd name="f40" fmla="*/ f31 1 8384376"/>
                <a:gd name="f41" fmla="*/ f32 1 2391410"/>
                <a:gd name="f42" fmla="*/ f33 1 2391410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8384376" h="239141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EF9F8A"/>
            </a:solidFill>
            <a:ln w="19046" cap="rnd">
              <a:solidFill>
                <a:srgbClr val="FFFFFF"/>
              </a:solidFill>
              <a:prstDash val="solid"/>
            </a:ln>
          </p:spPr>
          <p:txBody>
            <a:bodyPr vert="horz" wrap="square" lIns="157368" tIns="157368" rIns="157368" bIns="1592089" anchor="t" anchorCtr="0" compatLnSpc="1">
              <a:noAutofit/>
            </a:bodyPr>
            <a:lstStyle/>
            <a:p>
              <a:pPr marL="0" marR="0" lvl="0" indent="0" algn="l" defTabSz="97789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/>
                </a:rPr>
                <a:t>WE EMBRACE A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/>
                </a:rPr>
                <a:t>PULL BASED APPROACH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/>
                </a:rPr>
                <a:t>TO OUR TRAININGs</a:t>
              </a:r>
              <a:endParaRPr kumimoji="0" lang="en-KE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7537855-E98E-9A19-1007-AB8833DAD916}"/>
                </a:ext>
              </a:extLst>
            </p:cNvPr>
            <p:cNvSpPr/>
            <p:nvPr/>
          </p:nvSpPr>
          <p:spPr>
            <a:xfrm>
              <a:off x="1596231" y="4311652"/>
              <a:ext cx="7943091" cy="136651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943093"/>
                <a:gd name="f7" fmla="val 1366520"/>
                <a:gd name="f8" fmla="val 143485"/>
                <a:gd name="f9" fmla="val 64240"/>
                <a:gd name="f10" fmla="val 7799608"/>
                <a:gd name="f11" fmla="val 7878853"/>
                <a:gd name="f12" fmla="val 1223035"/>
                <a:gd name="f13" fmla="val 1302280"/>
                <a:gd name="f14" fmla="+- 0 0 -90"/>
                <a:gd name="f15" fmla="*/ f3 1 7943093"/>
                <a:gd name="f16" fmla="*/ f4 1 1366520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7943093"/>
                <a:gd name="f25" fmla="*/ f21 1 1366520"/>
                <a:gd name="f26" fmla="*/ 0 f22 1"/>
                <a:gd name="f27" fmla="*/ 143485 f21 1"/>
                <a:gd name="f28" fmla="*/ 143485 f22 1"/>
                <a:gd name="f29" fmla="*/ 0 f21 1"/>
                <a:gd name="f30" fmla="*/ 7799608 f22 1"/>
                <a:gd name="f31" fmla="*/ 7943093 f22 1"/>
                <a:gd name="f32" fmla="*/ 1223035 f21 1"/>
                <a:gd name="f33" fmla="*/ 1366520 f21 1"/>
                <a:gd name="f34" fmla="+- f23 0 f1"/>
                <a:gd name="f35" fmla="*/ f26 1 7943093"/>
                <a:gd name="f36" fmla="*/ f27 1 1366520"/>
                <a:gd name="f37" fmla="*/ f28 1 7943093"/>
                <a:gd name="f38" fmla="*/ f29 1 1366520"/>
                <a:gd name="f39" fmla="*/ f30 1 7943093"/>
                <a:gd name="f40" fmla="*/ f31 1 7943093"/>
                <a:gd name="f41" fmla="*/ f32 1 1366520"/>
                <a:gd name="f42" fmla="*/ f33 1 1366520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7943093" h="136652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B31166"/>
            </a:solidFill>
            <a:ln w="19046" cap="rnd">
              <a:solidFill>
                <a:srgbClr val="FFFFFF"/>
              </a:solidFill>
              <a:prstDash val="solid"/>
            </a:ln>
          </p:spPr>
          <p:txBody>
            <a:bodyPr vert="horz" wrap="square" lIns="125848" tIns="125848" rIns="125848" bIns="813349" anchor="t" anchorCtr="0" compatLnSpc="1">
              <a:noAutofit/>
            </a:bodyPr>
            <a:lstStyle/>
            <a:p>
              <a:pPr marL="0" marR="0" lvl="0" indent="0" algn="l" defTabSz="97789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/>
                </a:rPr>
                <a:t>Training programs must be informed by :</a:t>
              </a:r>
              <a:endParaRPr kumimoji="0" lang="en-K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ADE0352-AC74-B525-EEF8-1EB67ED1AC97}"/>
                </a:ext>
              </a:extLst>
            </p:cNvPr>
            <p:cNvSpPr/>
            <p:nvPr/>
          </p:nvSpPr>
          <p:spPr>
            <a:xfrm>
              <a:off x="1794811" y="4926586"/>
              <a:ext cx="2483382" cy="6149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83380"/>
                <a:gd name="f7" fmla="val 614934"/>
                <a:gd name="f8" fmla="val 64568"/>
                <a:gd name="f9" fmla="val 28908"/>
                <a:gd name="f10" fmla="val 2418812"/>
                <a:gd name="f11" fmla="val 2454472"/>
                <a:gd name="f12" fmla="val 550366"/>
                <a:gd name="f13" fmla="val 586026"/>
                <a:gd name="f14" fmla="+- 0 0 -90"/>
                <a:gd name="f15" fmla="*/ f3 1 2483380"/>
                <a:gd name="f16" fmla="*/ f4 1 614934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2483380"/>
                <a:gd name="f25" fmla="*/ f21 1 614934"/>
                <a:gd name="f26" fmla="*/ 0 f22 1"/>
                <a:gd name="f27" fmla="*/ 64568 f21 1"/>
                <a:gd name="f28" fmla="*/ 64568 f22 1"/>
                <a:gd name="f29" fmla="*/ 0 f21 1"/>
                <a:gd name="f30" fmla="*/ 2418812 f22 1"/>
                <a:gd name="f31" fmla="*/ 2483380 f22 1"/>
                <a:gd name="f32" fmla="*/ 550366 f21 1"/>
                <a:gd name="f33" fmla="*/ 614934 f21 1"/>
                <a:gd name="f34" fmla="+- f23 0 f1"/>
                <a:gd name="f35" fmla="*/ f26 1 2483380"/>
                <a:gd name="f36" fmla="*/ f27 1 614934"/>
                <a:gd name="f37" fmla="*/ f28 1 2483380"/>
                <a:gd name="f38" fmla="*/ f29 1 614934"/>
                <a:gd name="f39" fmla="*/ f30 1 2483380"/>
                <a:gd name="f40" fmla="*/ f31 1 2483380"/>
                <a:gd name="f41" fmla="*/ f32 1 614934"/>
                <a:gd name="f42" fmla="*/ f33 1 614934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2483380" h="614934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AC6E1">
                <a:alpha val="90000"/>
              </a:srgbClr>
            </a:solidFill>
            <a:ln w="19046" cap="rnd">
              <a:solidFill>
                <a:srgbClr val="B31166"/>
              </a:solidFill>
              <a:prstDash val="solid"/>
            </a:ln>
          </p:spPr>
          <p:txBody>
            <a:bodyPr vert="horz" wrap="square" lIns="95106" tIns="95106" rIns="95106" bIns="95106" anchor="ctr" anchorCtr="1" compatLnSpc="1">
              <a:noAutofit/>
            </a:bodyPr>
            <a:lstStyle/>
            <a:p>
              <a:pPr marL="0" marR="0" lvl="0" indent="0" algn="ctr" defTabSz="88899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/>
                </a:rPr>
                <a:t>Members Needs</a:t>
              </a:r>
              <a:endParaRPr kumimoji="0" lang="en-KE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40DE54F-4AF1-3CEF-7CB9-5D9BB773C399}"/>
                </a:ext>
              </a:extLst>
            </p:cNvPr>
            <p:cNvSpPr/>
            <p:nvPr/>
          </p:nvSpPr>
          <p:spPr>
            <a:xfrm>
              <a:off x="4321765" y="4926586"/>
              <a:ext cx="2483382" cy="6149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83380"/>
                <a:gd name="f7" fmla="val 614934"/>
                <a:gd name="f8" fmla="val 64568"/>
                <a:gd name="f9" fmla="val 28908"/>
                <a:gd name="f10" fmla="val 2418812"/>
                <a:gd name="f11" fmla="val 2454472"/>
                <a:gd name="f12" fmla="val 550366"/>
                <a:gd name="f13" fmla="val 586026"/>
                <a:gd name="f14" fmla="+- 0 0 -90"/>
                <a:gd name="f15" fmla="*/ f3 1 2483380"/>
                <a:gd name="f16" fmla="*/ f4 1 614934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2483380"/>
                <a:gd name="f25" fmla="*/ f21 1 614934"/>
                <a:gd name="f26" fmla="*/ 0 f22 1"/>
                <a:gd name="f27" fmla="*/ 64568 f21 1"/>
                <a:gd name="f28" fmla="*/ 64568 f22 1"/>
                <a:gd name="f29" fmla="*/ 0 f21 1"/>
                <a:gd name="f30" fmla="*/ 2418812 f22 1"/>
                <a:gd name="f31" fmla="*/ 2483380 f22 1"/>
                <a:gd name="f32" fmla="*/ 550366 f21 1"/>
                <a:gd name="f33" fmla="*/ 614934 f21 1"/>
                <a:gd name="f34" fmla="+- f23 0 f1"/>
                <a:gd name="f35" fmla="*/ f26 1 2483380"/>
                <a:gd name="f36" fmla="*/ f27 1 614934"/>
                <a:gd name="f37" fmla="*/ f28 1 2483380"/>
                <a:gd name="f38" fmla="*/ f29 1 614934"/>
                <a:gd name="f39" fmla="*/ f30 1 2483380"/>
                <a:gd name="f40" fmla="*/ f31 1 2483380"/>
                <a:gd name="f41" fmla="*/ f32 1 614934"/>
                <a:gd name="f42" fmla="*/ f33 1 614934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2483380" h="614934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BEAD8">
                <a:alpha val="90000"/>
              </a:srgbClr>
            </a:solidFill>
            <a:ln w="19046" cap="rnd">
              <a:solidFill>
                <a:srgbClr val="B31166"/>
              </a:solidFill>
              <a:prstDash val="solid"/>
            </a:ln>
          </p:spPr>
          <p:txBody>
            <a:bodyPr vert="horz" wrap="square" lIns="95106" tIns="95106" rIns="95106" bIns="95106" anchor="ctr" anchorCtr="1" compatLnSpc="1">
              <a:noAutofit/>
            </a:bodyPr>
            <a:lstStyle/>
            <a:p>
              <a:pPr marL="0" marR="0" lvl="0" indent="0" algn="ctr" defTabSz="88899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/>
                </a:rPr>
                <a:t>Market needs and </a:t>
              </a:r>
              <a:endParaRPr kumimoji="0" lang="en-KE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2A14B26-F3D7-5013-EA72-CA127702ADC3}"/>
                </a:ext>
              </a:extLst>
            </p:cNvPr>
            <p:cNvSpPr/>
            <p:nvPr/>
          </p:nvSpPr>
          <p:spPr>
            <a:xfrm>
              <a:off x="6848709" y="4926586"/>
              <a:ext cx="2483382" cy="6149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83380"/>
                <a:gd name="f7" fmla="val 614934"/>
                <a:gd name="f8" fmla="val 64568"/>
                <a:gd name="f9" fmla="val 28908"/>
                <a:gd name="f10" fmla="val 2418812"/>
                <a:gd name="f11" fmla="val 2454472"/>
                <a:gd name="f12" fmla="val 550366"/>
                <a:gd name="f13" fmla="val 586026"/>
                <a:gd name="f14" fmla="+- 0 0 -90"/>
                <a:gd name="f15" fmla="*/ f3 1 2483380"/>
                <a:gd name="f16" fmla="*/ f4 1 614934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2483380"/>
                <a:gd name="f25" fmla="*/ f21 1 614934"/>
                <a:gd name="f26" fmla="*/ 0 f22 1"/>
                <a:gd name="f27" fmla="*/ 64568 f21 1"/>
                <a:gd name="f28" fmla="*/ 64568 f22 1"/>
                <a:gd name="f29" fmla="*/ 0 f21 1"/>
                <a:gd name="f30" fmla="*/ 2418812 f22 1"/>
                <a:gd name="f31" fmla="*/ 2483380 f22 1"/>
                <a:gd name="f32" fmla="*/ 550366 f21 1"/>
                <a:gd name="f33" fmla="*/ 614934 f21 1"/>
                <a:gd name="f34" fmla="+- f23 0 f1"/>
                <a:gd name="f35" fmla="*/ f26 1 2483380"/>
                <a:gd name="f36" fmla="*/ f27 1 614934"/>
                <a:gd name="f37" fmla="*/ f28 1 2483380"/>
                <a:gd name="f38" fmla="*/ f29 1 614934"/>
                <a:gd name="f39" fmla="*/ f30 1 2483380"/>
                <a:gd name="f40" fmla="*/ f31 1 2483380"/>
                <a:gd name="f41" fmla="*/ f32 1 614934"/>
                <a:gd name="f42" fmla="*/ f33 1 614934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2483380" h="614934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7D8F6">
                <a:alpha val="90000"/>
              </a:srgbClr>
            </a:solidFill>
            <a:ln w="19046" cap="rnd">
              <a:solidFill>
                <a:srgbClr val="B31166"/>
              </a:solidFill>
              <a:prstDash val="solid"/>
            </a:ln>
          </p:spPr>
          <p:txBody>
            <a:bodyPr vert="horz" wrap="square" lIns="95106" tIns="95106" rIns="95106" bIns="95106" anchor="ctr" anchorCtr="1" compatLnSpc="1">
              <a:noAutofit/>
            </a:bodyPr>
            <a:lstStyle/>
            <a:p>
              <a:pPr marL="0" marR="0" lvl="0" indent="0" algn="ctr" defTabSz="88899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/>
                </a:rPr>
                <a:t>Emerging Amendments </a:t>
              </a:r>
              <a:endParaRPr kumimoji="0" lang="en-K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43EA47D-D3F5-4B7F-9D48-13BC26FC7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60" y="1413675"/>
            <a:ext cx="9614406" cy="484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KE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Continuous Professional Development 1</a:t>
            </a:r>
            <a:r>
              <a:rPr kumimoji="0" lang="en-US" altLang="en-KE" sz="22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st</a:t>
            </a:r>
            <a:r>
              <a:rPr kumimoji="0" lang="en-US" altLang="en-KE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 introduced in 2020: </a:t>
            </a:r>
            <a:r>
              <a:rPr kumimoji="0" lang="en-US" altLang="en-KE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Focus</a:t>
            </a:r>
            <a:r>
              <a:rPr kumimoji="0" lang="en-US" altLang="en-KE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KE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on entrenching professionalism &amp; continuous professional development; </a:t>
            </a:r>
            <a:r>
              <a:rPr kumimoji="0" lang="en-US" altLang="en-KE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reviewed in 2021 but evidence of public participation </a:t>
            </a:r>
            <a:r>
              <a:rPr kumimoji="0" lang="en-US" altLang="en-KE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not presented in court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KE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Enriched &amp; expanded options for practical &amp; relevant training for Members;</a:t>
            </a:r>
            <a:r>
              <a:rPr kumimoji="0" lang="en-US" altLang="en-KE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 free CPD points opportunities; continuous review of charges to ensure affordability, free trainings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KE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Accreditation Policy of Partner Trainers introduced in 2020 for the 1</a:t>
            </a:r>
            <a:r>
              <a:rPr kumimoji="0" lang="en-US" altLang="en-KE" sz="2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st</a:t>
            </a:r>
            <a:r>
              <a:rPr kumimoji="0" lang="en-US" altLang="en-KE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 time; </a:t>
            </a:r>
            <a:endParaRPr kumimoji="0" lang="en-US" altLang="en-KE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KE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Continuous Training Needs Analysis  &amp; Segmentation:</a:t>
            </a:r>
            <a:r>
              <a:rPr kumimoji="0" lang="en-US" altLang="en-KE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KE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Regional/County/Inhouse focused and specialized trainings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KE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Training Team’s Effectiveness: TOTs for Facilitators ongoing process</a:t>
            </a:r>
          </a:p>
          <a:p>
            <a:pPr marL="3429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Digital Learning Platforms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/Webinars/Research to expand scope for CPD points</a:t>
            </a:r>
          </a:p>
          <a:p>
            <a:pPr marL="3429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Enrich CPD Training with a focus on rich, Industry-specific and Governance contents and emerging areas in Supply Chain Management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9F118B-2B28-4DC8-982D-DEFEF962E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0997" y="476251"/>
            <a:ext cx="9614406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Background: Entrenching CPD Programs</a:t>
            </a:r>
            <a:endParaRPr kumimoji="0" lang="th-TH" altLang="en-GB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aramond" panose="02020404030301010803" pitchFamily="18" charset="0"/>
              <a:ea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EC65B-A482-5AE9-3F65-53317F4F8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830" y="1758462"/>
            <a:ext cx="1991899" cy="418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3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B2A768E-2C39-4CB6-A60D-81060AFCC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891" y="487826"/>
            <a:ext cx="930870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KISM’s Journey towards SCM Excellence</a:t>
            </a:r>
            <a:endParaRPr kumimoji="0" lang="th-TH" altLang="en-GB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aramond" panose="02020404030301010803" pitchFamily="18" charset="0"/>
              <a:ea typeface="+mn-ea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A8CCC13-CDB8-4844-9746-2223EF66D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7512" y="1427958"/>
            <a:ext cx="5576937" cy="476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K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Garamond" panose="02020404030301010803" pitchFamily="18" charset="0"/>
              </a:rPr>
              <a:t>Evolving SCM in Kenya and Beyond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K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Garamond" panose="02020404030301010803" pitchFamily="18" charset="0"/>
              </a:rPr>
              <a:t>Our Journey thus far: Key Milestones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K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Garamond" panose="02020404030301010803" pitchFamily="18" charset="0"/>
              </a:rPr>
              <a:t>Revamping our Continuous Professional Development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en-KE" sz="2400" dirty="0">
                <a:solidFill>
                  <a:srgbClr val="000000"/>
                </a:solidFill>
                <a:latin typeface="Garamond" panose="02020404030301010803" pitchFamily="18" charset="0"/>
                <a:ea typeface="Cambria" panose="02040503050406030204" pitchFamily="18" charset="0"/>
                <a:cs typeface="Garamond" panose="02020404030301010803" pitchFamily="18" charset="0"/>
              </a:rPr>
              <a:t>Overview of CPD Guidelines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en-KE" sz="2400" dirty="0">
                <a:solidFill>
                  <a:srgbClr val="000000"/>
                </a:solidFill>
                <a:latin typeface="Garamond" panose="02020404030301010803" pitchFamily="18" charset="0"/>
                <a:ea typeface="Cambria" panose="02040503050406030204" pitchFamily="18" charset="0"/>
                <a:cs typeface="Garamond" panose="02020404030301010803" pitchFamily="18" charset="0"/>
              </a:rPr>
              <a:t>Overview of Regulatory Impact Assessment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K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Garamond" panose="02020404030301010803" pitchFamily="18" charset="0"/>
              </a:rPr>
              <a:t>Benchmarking</a:t>
            </a:r>
            <a:r>
              <a:rPr kumimoji="0" lang="en-US" altLang="en-KE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Garamond" panose="02020404030301010803" pitchFamily="18" charset="0"/>
              </a:rPr>
              <a:t> with other Professional Bodies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en-KE" sz="2400" baseline="0" dirty="0">
                <a:solidFill>
                  <a:srgbClr val="000000"/>
                </a:solidFill>
                <a:latin typeface="Garamond" panose="02020404030301010803" pitchFamily="18" charset="0"/>
                <a:ea typeface="Cambria" panose="02040503050406030204" pitchFamily="18" charset="0"/>
                <a:cs typeface="Garamond" panose="02020404030301010803" pitchFamily="18" charset="0"/>
              </a:rPr>
              <a:t>Discussion</a:t>
            </a:r>
            <a:endParaRPr kumimoji="0" lang="en-US" altLang="en-K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Cambria" panose="02040503050406030204" pitchFamily="18" charset="0"/>
              <a:cs typeface="Garamond" panose="02020404030301010803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en-K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Cambria" panose="02040503050406030204" pitchFamily="18" charset="0"/>
              <a:cs typeface="Garamond" panose="02020404030301010803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en-K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Cambria" panose="02040503050406030204" pitchFamily="18" charset="0"/>
              <a:cs typeface="Garamond" panose="02020404030301010803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en-K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Cambria" panose="02040503050406030204" pitchFamily="18" charset="0"/>
              <a:cs typeface="Garamond" panose="02020404030301010803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en-K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Cambria" panose="02040503050406030204" pitchFamily="18" charset="0"/>
              <a:cs typeface="Garamond" panose="02020404030301010803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en-K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Cambria" panose="02040503050406030204" pitchFamily="18" charset="0"/>
              <a:cs typeface="Garamond" panose="02020404030301010803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altLang="en-K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Cambria" panose="02040503050406030204" pitchFamily="18" charset="0"/>
              <a:cs typeface="Garamond" panose="02020404030301010803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altLang="en-K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CAD42E-07E0-31FA-0240-B389AAF72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50" y="1530102"/>
            <a:ext cx="5111592" cy="470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3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EAC3081-8D41-4CF5-9590-78DCA18D0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583" y="1551212"/>
            <a:ext cx="7058719" cy="465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A commitment to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CPD is an integral part of being a professional. 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CPD 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‘the systematic maintenance and improvement of knowledge, skills and competence throughout a professional’s working life.’ 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Capacity Building for all actors in the SCM process 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critical in entrenching professionalism, skills and competences  for optimal service delivery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CPD is critical for SCM Professionals since it helps us to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remain relevant, broadens knowledge, refreshes best practice &amp; keeps us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upto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 date with changing dynamics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, legislations &amp; new developments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E60647-EB0B-408F-851E-25509C2A9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5250" y="476251"/>
            <a:ext cx="913974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Why Continuous Professional Development?</a:t>
            </a:r>
            <a:endParaRPr kumimoji="0" lang="th-TH" altLang="en-GB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aramond" panose="02020404030301010803" pitchFamily="18" charset="0"/>
              <a:ea typeface="+mn-e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0DE3E3-420A-C552-CECD-8A272C794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351" y="1487816"/>
            <a:ext cx="4065564" cy="440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5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E60647-EB0B-408F-851E-25509C2A9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494" y="470641"/>
            <a:ext cx="9632054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Recalibrating D</a:t>
            </a:r>
            <a:r>
              <a:rPr kumimoji="0" lang="en-GB" alt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elivery</a:t>
            </a:r>
            <a:r>
              <a:rPr kumimoji="0" lang="en-GB" alt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 of CPD Trainings -/1</a:t>
            </a:r>
            <a:endParaRPr kumimoji="0" lang="th-TH" alt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aramond" panose="02020404030301010803" pitchFamily="18" charset="0"/>
              <a:ea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5CDF1C-BAD3-842E-D9AB-BC49A0015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38" y="1425670"/>
            <a:ext cx="5827734" cy="487289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BC8AF5-0592-0AF0-53AB-DEDE2BA4703F}"/>
              </a:ext>
            </a:extLst>
          </p:cNvPr>
          <p:cNvSpPr txBox="1"/>
          <p:nvPr/>
        </p:nvSpPr>
        <p:spPr>
          <a:xfrm>
            <a:off x="6355352" y="1421189"/>
            <a:ext cx="5412576" cy="4832092"/>
          </a:xfrm>
          <a:prstGeom prst="rect">
            <a:avLst/>
          </a:prstGeom>
          <a:gradFill flip="none" rotWithShape="1">
            <a:gsLst>
              <a:gs pos="0">
                <a:srgbClr val="69D8FF">
                  <a:tint val="66000"/>
                  <a:satMod val="160000"/>
                </a:srgbClr>
              </a:gs>
              <a:gs pos="50000">
                <a:srgbClr val="69D8FF">
                  <a:tint val="44500"/>
                  <a:satMod val="160000"/>
                </a:srgbClr>
              </a:gs>
              <a:gs pos="100000">
                <a:srgbClr val="69D8FF">
                  <a:tint val="23500"/>
                  <a:satMod val="160000"/>
                </a:srgbClr>
              </a:gs>
            </a:gsLst>
            <a:lin ang="13500000" scaled="1"/>
            <a:tileRect/>
          </a:gradFill>
          <a:ln w="57150">
            <a:solidFill>
              <a:srgbClr val="69D8FF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Focus on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relevance, active engagement, and self-directed learning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Utilize multimedia, technology, and peer collaboration.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Recognize prior experiences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, set clear objectives, provide regular feedback &amp; emphasize practical application.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Create a supportive environment,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vary instructional methods &amp; offer flexibility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in learning formats.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Encourage reflection, use adult learning principles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&amp; celebrate achievements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Reinforce the value of the learning experience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857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E60647-EB0B-408F-851E-25509C2A9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494" y="470641"/>
            <a:ext cx="9632054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Recalibrating Delivery of CPD Trainings -/2</a:t>
            </a:r>
            <a:endParaRPr kumimoji="0" lang="th-TH" alt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aramond" panose="02020404030301010803" pitchFamily="18" charset="0"/>
              <a:ea typeface="+mn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BB6462-751D-82B0-6D1C-E8B0E0168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78" y="1480991"/>
            <a:ext cx="9687318" cy="481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43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2122516" y="411336"/>
            <a:ext cx="8257874" cy="8640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Recalibrating our CPD Programs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535787" y="1727729"/>
            <a:ext cx="5223229" cy="418576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Conducting Regular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Training Needs Assessment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Define Clear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Learning Objectives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Diversify Learning Formats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Leverage &amp; Utilize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Technology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Collaborate with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Industry Experts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Incorporate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Soft Skills Training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Create Specialized Certifications</a:t>
            </a: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5105401" y="-990600"/>
            <a:ext cx="193675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FBD5BB-E57D-048C-CD5F-BC61A74D1868}"/>
              </a:ext>
            </a:extLst>
          </p:cNvPr>
          <p:cNvSpPr txBox="1"/>
          <p:nvPr/>
        </p:nvSpPr>
        <p:spPr>
          <a:xfrm>
            <a:off x="6003235" y="1657380"/>
            <a:ext cx="5673823" cy="4185761"/>
          </a:xfrm>
          <a:prstGeom prst="rect">
            <a:avLst/>
          </a:prstGeom>
          <a:noFill/>
          <a:ln w="571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 prst="angle"/>
          </a:sp3d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+mj-lt"/>
              <a:buAutoNum type="arabicPeriod" startAt="8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Promote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Peer Learning &amp; Collaboration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+mj-lt"/>
              <a:buAutoNum type="arabicPeriod" startAt="8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Provide Resources for Self-Directed Learning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+mj-lt"/>
              <a:buAutoNum type="arabicPeriod" startAt="8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Implement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Feedback &amp; Evaluation Mechanism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+mj-lt"/>
              <a:buAutoNum type="arabicPeriod" startAt="8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Implement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Recognition &amp; Rewards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Scheme	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+mj-lt"/>
              <a:buAutoNum type="arabicPeriod" startAt="8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M&amp;E for improvement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+mj-lt"/>
              <a:buAutoNum type="arabicPeriod" startAt="8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Agility &amp; Responsiveness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>
            <a:extLst>
              <a:ext uri="{FF2B5EF4-FFF2-40B4-BE49-F238E27FC236}">
                <a16:creationId xmlns:a16="http://schemas.microsoft.com/office/drawing/2014/main" id="{D0CC94B3-F070-445C-9049-1AC9C2DE5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545" y="587830"/>
            <a:ext cx="8949888" cy="57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3198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What is in the horizon: We are not there yet…</a:t>
            </a:r>
            <a:endParaRPr kumimoji="0" lang="th-TH" altLang="en-GB" sz="3198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aramond" panose="02020404030301010803" pitchFamily="18" charset="0"/>
              <a:ea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598E66-AD0E-44F0-8BBB-E7A869611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501" y="1448299"/>
            <a:ext cx="5782849" cy="4693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7838C-B73E-BA60-0B7B-7F1170D59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50" y="1474282"/>
            <a:ext cx="5135851" cy="22669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D005FB-EB7E-89E0-555B-C80AC9628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311" y="4041991"/>
            <a:ext cx="3896139" cy="206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6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8640" y="400314"/>
            <a:ext cx="11394968" cy="6057621"/>
          </a:xfrm>
          <a:custGeom>
            <a:avLst/>
            <a:gdLst/>
            <a:ahLst/>
            <a:cxnLst/>
            <a:rect l="l" t="t" r="r" b="b"/>
            <a:pathLst>
              <a:path w="16214090" h="8619490">
                <a:moveTo>
                  <a:pt x="16213734" y="8619134"/>
                </a:moveTo>
                <a:lnTo>
                  <a:pt x="0" y="8619134"/>
                </a:lnTo>
                <a:lnTo>
                  <a:pt x="0" y="0"/>
                </a:lnTo>
                <a:lnTo>
                  <a:pt x="16213734" y="0"/>
                </a:lnTo>
                <a:lnTo>
                  <a:pt x="16213734" y="8619134"/>
                </a:lnTo>
                <a:close/>
              </a:path>
            </a:pathLst>
          </a:custGeom>
          <a:ln w="63500">
            <a:solidFill>
              <a:srgbClr val="114E2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82585" y="644452"/>
            <a:ext cx="8648699" cy="563010"/>
          </a:xfrm>
          <a:prstGeom prst="rect">
            <a:avLst/>
          </a:prstGeom>
        </p:spPr>
        <p:txBody>
          <a:bodyPr vert="horz" wrap="square" lIns="0" tIns="89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8926">
              <a:spcBef>
                <a:spcPts val="70"/>
              </a:spcBef>
            </a:pPr>
            <a:r>
              <a:rPr lang="en-US" sz="3600" b="1" spc="-4" dirty="0">
                <a:solidFill>
                  <a:srgbClr val="C00000"/>
                </a:solidFill>
                <a:latin typeface="Garamond" panose="02020404030301010803" pitchFamily="18" charset="0"/>
                <a:cs typeface="Trebuchet MS"/>
              </a:rPr>
              <a:t>CPD Strategy for 2024-2026</a:t>
            </a:r>
            <a:r>
              <a:rPr lang="en-US" sz="3600" b="1" spc="-56" dirty="0">
                <a:solidFill>
                  <a:srgbClr val="C00000"/>
                </a:solidFill>
                <a:latin typeface="Garamond" panose="02020404030301010803" pitchFamily="18" charset="0"/>
                <a:cs typeface="Trebuchet MS"/>
              </a:rPr>
              <a:t>…</a:t>
            </a:r>
            <a:endParaRPr lang="en-US" sz="3600" dirty="0">
              <a:solidFill>
                <a:srgbClr val="C00000"/>
              </a:solidFill>
              <a:latin typeface="Garamond" panose="02020404030301010803" pitchFamily="18" charset="0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5929" y="1807362"/>
            <a:ext cx="3335493" cy="4153737"/>
          </a:xfrm>
          <a:prstGeom prst="rect">
            <a:avLst/>
          </a:prstGeom>
        </p:spPr>
        <p:txBody>
          <a:bodyPr vert="horz" wrap="square" lIns="0" tIns="8925" rIns="0" bIns="0" rtlCol="0">
            <a:spAutoFit/>
          </a:bodyPr>
          <a:lstStyle/>
          <a:p>
            <a:pPr marL="294676" marR="3570" lvl="0" indent="-28575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sz="1600" b="1" i="0" u="none" strike="noStrike" kern="1200" cap="none" spc="-18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Elimu</a:t>
            </a:r>
            <a:r>
              <a:rPr kumimoji="0" sz="1600" b="1" i="0" u="none" strike="noStrike" kern="1200" cap="none" spc="-95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1" i="0" u="none" strike="noStrike" kern="1200" cap="none" spc="-35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K</a:t>
            </a:r>
            <a:r>
              <a:rPr kumimoji="0" sz="1600" b="1" i="0" u="none" strike="noStrike" kern="1200" cap="none" spc="-21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w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</a:t>
            </a:r>
            <a:r>
              <a:rPr kumimoji="0" sz="1600" b="1" i="0" u="none" strike="noStrike" kern="1200" cap="none" spc="-95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1" i="0" u="none" strike="noStrike" kern="1200" cap="none" spc="-39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Wo</a:t>
            </a:r>
            <a:r>
              <a:rPr kumimoji="0" sz="1600" b="1" i="0" u="none" strike="noStrike" kern="1200" cap="none" spc="-32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</a:t>
            </a:r>
            <a:r>
              <a:rPr kumimoji="0" sz="1600" b="1" i="0" u="none" strike="noStrike" kern="1200" cap="none" spc="-63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e:</a:t>
            </a:r>
            <a:r>
              <a:rPr kumimoji="0" sz="1600" b="1" i="0" u="none" strike="noStrike" kern="1200" cap="none" spc="-98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our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CPD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p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</a:t>
            </a:r>
            <a:r>
              <a:rPr kumimoji="0" sz="1600" b="0" i="0" u="none" strike="noStrike" kern="1200" cap="none" spc="-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og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</a:t>
            </a:r>
            <a:r>
              <a:rPr kumimoji="0" sz="1600" b="0" i="0" u="none" strike="noStrike" kern="120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ams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</a:t>
            </a:r>
            <a:r>
              <a:rPr kumimoji="0" sz="1600" b="0" i="0" u="none" strike="noStrike" kern="1200" cap="none" spc="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2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suit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the  </a:t>
            </a:r>
            <a:r>
              <a:rPr kumimoji="0" sz="1600" b="0" i="0" u="none" strike="noStrike" kern="1200" cap="none" spc="-5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dif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f</a:t>
            </a:r>
            <a:r>
              <a:rPr kumimoji="0" sz="1600" b="0" i="0" u="none" strike="noStrike" kern="1200" cap="none" spc="-5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</a:t>
            </a:r>
            <a:r>
              <a:rPr kumimoji="0" sz="16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</a:t>
            </a:r>
            <a:r>
              <a:rPr kumimoji="0" sz="1600" b="0" i="0" u="none" strike="noStrike" kern="1200" cap="none" spc="-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entia</a:t>
            </a:r>
            <a:r>
              <a:rPr kumimoji="0" sz="1600" b="0" i="0" u="none" strike="noStrike" kern="1200" cap="none" spc="-4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</a:t>
            </a:r>
            <a:r>
              <a:rPr kumimoji="0" sz="1600" b="0" i="0" u="none" strike="noStrike" kern="120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ed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member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4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v</a:t>
            </a:r>
            <a:r>
              <a:rPr kumimoji="0" sz="1600" b="0" i="0" u="none" strike="noStrike" kern="120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alue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p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</a:t>
            </a:r>
            <a:r>
              <a:rPr kumimoji="0" sz="1600" b="0" i="0" u="none" strike="noStrike" kern="1200" cap="none" spc="-2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opositions.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12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</a:t>
            </a:r>
            <a:r>
              <a:rPr kumimoji="0" sz="1600" b="0" i="0" u="none" strike="noStrike" kern="120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ailo</a:t>
            </a:r>
            <a:r>
              <a:rPr kumimoji="0" sz="16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</a:t>
            </a:r>
            <a:r>
              <a:rPr kumimoji="0" sz="1600" b="0" i="0" u="none" strike="noStrike" kern="1200" cap="none" spc="-2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-ma</a:t>
            </a:r>
            <a:r>
              <a:rPr kumimoji="0" sz="1600" b="0" i="0" u="none" strike="noStrike" kern="1200" cap="none" spc="-4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k</a:t>
            </a:r>
            <a:r>
              <a:rPr kumimoji="0" sz="16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the  </a:t>
            </a:r>
            <a:r>
              <a:rPr kumimoji="0" sz="1600" b="0" i="0" u="none" strike="noStrike" kern="1200" cap="none" spc="-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needs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2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in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line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with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the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unique</a:t>
            </a:r>
            <a:r>
              <a:rPr kumimoji="0" sz="1600" b="0" i="0" u="none" strike="noStrike" kern="1200" cap="none" spc="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member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s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</a:t>
            </a:r>
            <a:r>
              <a:rPr kumimoji="0" sz="1600" b="0" i="0" u="none" strike="noStrike" kern="1200" cap="none" spc="-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gments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4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(Public/  </a:t>
            </a:r>
            <a:r>
              <a:rPr kumimoji="0" sz="1600" b="0" i="0" u="none" strike="noStrike" kern="1200" cap="none" spc="-5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private/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humanitarian/</a:t>
            </a:r>
            <a:r>
              <a:rPr kumimoji="0" sz="1600" b="0" i="0" u="none" strike="noStrike" kern="1200" cap="none" spc="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2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Logistics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etc.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and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4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career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journey.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  <a:p>
            <a:pPr marL="294676" marR="83008" lvl="0" indent="-285750" algn="l" defTabSz="914400" rtl="0" eaLnBrk="1" fontAlgn="auto" latinLnBrk="0" hangingPunct="1">
              <a:lnSpc>
                <a:spcPct val="10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sz="1600" b="1" i="0" u="none" strike="noStrike" kern="1200" cap="none" spc="-46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The </a:t>
            </a:r>
            <a:r>
              <a:rPr kumimoji="0" sz="1600" b="1" i="0" u="none" strike="noStrike" kern="1200" cap="none" spc="7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SCM </a:t>
            </a:r>
            <a:r>
              <a:rPr kumimoji="0" sz="1600" b="1" i="0" u="none" strike="noStrike" kern="1200" cap="none" spc="-42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career </a:t>
            </a:r>
            <a:r>
              <a:rPr kumimoji="0" sz="1600" b="1" i="0" u="none" strike="noStrike" kern="1200" cap="none" spc="-18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path </a:t>
            </a:r>
            <a:r>
              <a:rPr kumimoji="0" sz="1600" b="1" i="0" u="none" strike="noStrike" kern="1200" cap="none" spc="-35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defined: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Online 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competency </a:t>
            </a:r>
            <a:r>
              <a:rPr kumimoji="0" sz="1600" b="0" i="0" u="none" strike="noStrike" kern="120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f</a:t>
            </a:r>
            <a:r>
              <a:rPr kumimoji="0" sz="1600" b="0" i="0" u="none" strike="noStrike" kern="1200" cap="none" spc="-8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am</a:t>
            </a:r>
            <a:r>
              <a:rPr kumimoji="0" sz="1600" b="0" i="0" u="none" strike="noStrike" kern="1200" cap="none" spc="-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w</a:t>
            </a:r>
            <a:r>
              <a:rPr kumimoji="0" sz="1600" b="0" i="0" u="none" strike="noStrike" kern="1200" cap="none" spc="-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ork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and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assessment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</a:t>
            </a:r>
            <a:r>
              <a:rPr kumimoji="0" sz="1600" b="0" i="0" u="none" strike="noStrike" kern="1200" cap="none" spc="-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ool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8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f</a:t>
            </a:r>
            <a:r>
              <a:rPr kumimoji="0" sz="1600" b="0" i="0" u="none" strike="noStrike" kern="1200" cap="none" spc="-2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or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use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b</a:t>
            </a:r>
            <a:r>
              <a:rPr kumimoji="0" sz="1600" b="0" i="0" u="none" strike="noStrike" kern="120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y</a:t>
            </a:r>
            <a:r>
              <a:rPr kumimoji="0" sz="1600" b="0" i="0" u="none" strike="noStrike" kern="1200" cap="none" spc="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member</a:t>
            </a:r>
            <a:r>
              <a:rPr kumimoji="0" sz="1600" b="0" i="0" u="none" strike="noStrike" kern="1200" cap="none" spc="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s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and  sponsoring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insti</a:t>
            </a:r>
            <a:r>
              <a:rPr kumimoji="0" sz="1600" b="0" i="0" u="none" strike="noStrike" kern="1200" cap="none" spc="-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</a:t>
            </a:r>
            <a:r>
              <a:rPr kumimoji="0" sz="1600" b="0" i="0" u="none" strike="noStrike" kern="120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utions</a:t>
            </a:r>
            <a:endParaRPr kumimoji="0" lang="en-GB" sz="1600" b="0" i="0" u="none" strike="noStrike" kern="1200" cap="none" spc="-28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  <a:p>
            <a:pPr marL="294676" marR="83008" lvl="0" indent="-285750" algn="l" defTabSz="914400" rtl="0" eaLnBrk="1" fontAlgn="auto" latinLnBrk="0" hangingPunct="1">
              <a:lnSpc>
                <a:spcPct val="10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-25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Certification </a:t>
            </a:r>
            <a:r>
              <a:rPr kumimoji="0" lang="en-US" sz="1600" b="1" i="0" u="none" strike="noStrike" kern="1200" cap="none" spc="-21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in Ethics </a:t>
            </a:r>
            <a:r>
              <a:rPr kumimoji="0" lang="en-US" sz="1600" b="1" i="0" u="none" strike="noStrike" kern="1200" cap="none" spc="-11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and </a:t>
            </a:r>
            <a:r>
              <a:rPr kumimoji="0" lang="en-US" sz="1600" b="1" i="0" u="none" strike="noStrike" kern="1200" cap="none" spc="-14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Emerging </a:t>
            </a:r>
            <a:r>
              <a:rPr kumimoji="0" lang="en-US" sz="1600" b="1" i="0" u="none" strike="noStrike" kern="1200" cap="none" spc="-21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issues: </a:t>
            </a:r>
            <a:r>
              <a:rPr kumimoji="0" lang="en-US" sz="1600" b="0" i="0" u="none" strike="noStrike" kern="120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access </a:t>
            </a:r>
            <a:r>
              <a:rPr kumimoji="0" lang="en-US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to </a:t>
            </a:r>
            <a:r>
              <a:rPr kumimoji="0" lang="en-US" sz="1600" b="0" i="0" u="none" strike="noStrike" kern="120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lang="en-US" sz="1600" b="0" i="0" u="none" strike="noStrike" kern="1200" cap="none" spc="-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relevant</a:t>
            </a:r>
            <a:r>
              <a:rPr kumimoji="0" lang="en-US" sz="1600" b="0" i="0" u="none" strike="noStrike" kern="1200" cap="none" spc="-9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lang="en-US" sz="16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content</a:t>
            </a:r>
            <a:r>
              <a:rPr kumimoji="0" lang="en-US" sz="1600" b="0" i="0" u="none" strike="noStrike" kern="1200" cap="none" spc="-9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lang="en-US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and</a:t>
            </a:r>
            <a:r>
              <a:rPr kumimoji="0" lang="en-US" sz="1600" b="0" i="0" u="none" strike="noStrike" kern="1200" cap="none" spc="-9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lang="en-US" sz="1600" b="0" i="0" u="none" strike="noStrike" kern="1200" cap="none" spc="-4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certification</a:t>
            </a:r>
            <a:r>
              <a:rPr kumimoji="0" lang="en-US" sz="1600" b="0" i="0" u="none" strike="noStrike" kern="1200" cap="none" spc="1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lang="en-US" sz="1600" b="0" i="0" u="none" strike="noStrike" kern="1200" cap="none" spc="-3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(anti</a:t>
            </a:r>
            <a:r>
              <a:rPr kumimoji="0" lang="en-US" sz="1600" b="0" i="0" u="none" strike="noStrike" kern="1200" cap="none" spc="-9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lang="en-US" sz="1600" b="0" i="0" u="none" strike="noStrike" kern="1200" cap="none" spc="-39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competition,</a:t>
            </a:r>
            <a:r>
              <a:rPr kumimoji="0" lang="en-US" sz="1600" b="0" i="0" u="none" strike="noStrike" kern="1200" cap="none" spc="-9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lang="en-US" sz="1600" b="0" i="0" u="none" strike="noStrike" kern="1200" cap="none" spc="-2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data </a:t>
            </a:r>
            <a:r>
              <a:rPr kumimoji="0" lang="en-US" sz="1600" b="0" i="0" u="none" strike="noStrike" kern="1200" cap="none" spc="-28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lang="en-US" sz="1600" b="0" i="0" u="none" strike="noStrike" kern="1200" cap="none" spc="-2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p</a:t>
            </a:r>
            <a:r>
              <a:rPr kumimoji="0" lang="en-US" sz="1600" b="0" i="0" u="none" strike="noStrike" kern="1200" cap="none" spc="-32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ro</a:t>
            </a:r>
            <a:r>
              <a:rPr kumimoji="0" lang="en-US" sz="1600" b="0" i="0" u="none" strike="noStrike" kern="1200" cap="none" spc="-3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</a:t>
            </a:r>
            <a:r>
              <a:rPr kumimoji="0" lang="en-US" sz="1600" b="0" i="0" u="none" strike="noStrike" kern="1200" cap="none" spc="-42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ection,</a:t>
            </a:r>
            <a:r>
              <a:rPr kumimoji="0" lang="en-US" sz="1600" b="0" i="0" u="none" strike="noStrike" kern="1200" cap="none" spc="-9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lang="en-US" sz="1600" b="0" i="0" u="none" strike="noStrike" kern="1200" cap="none" spc="-1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sus</a:t>
            </a:r>
            <a:r>
              <a:rPr kumimoji="0" lang="en-US" sz="1600" b="0" i="0" u="none" strike="noStrike" kern="1200" cap="none" spc="-32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</a:t>
            </a:r>
            <a:r>
              <a:rPr kumimoji="0" lang="en-US" sz="1600" b="0" i="0" u="none" strike="noStrike" kern="1200" cap="none" spc="-2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ainabilit</a:t>
            </a:r>
            <a:r>
              <a:rPr kumimoji="0" lang="en-US" sz="1600" b="0" i="0" u="none" strike="noStrike" kern="1200" cap="none" spc="-6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y</a:t>
            </a:r>
            <a:r>
              <a:rPr kumimoji="0" lang="en-US" sz="1600" b="0" i="0" u="none" strike="noStrike" kern="1200" cap="none" spc="-119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,</a:t>
            </a:r>
            <a:r>
              <a:rPr kumimoji="0" lang="en-US" sz="1600" b="0" i="0" u="none" strike="noStrike" kern="1200" cap="none" spc="-9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lang="en-US" sz="1600" b="0" i="0" u="none" strike="noStrike" kern="1200" cap="none" spc="-6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</a:t>
            </a:r>
            <a:r>
              <a:rPr kumimoji="0" lang="en-US" sz="1600" b="0" i="0" u="none" strike="noStrike" kern="1200" cap="none" spc="-42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thics,</a:t>
            </a:r>
            <a:r>
              <a:rPr kumimoji="0" lang="en-US" sz="1600" b="0" i="0" u="none" strike="noStrike" kern="1200" cap="none" spc="-9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lang="en-US" sz="1600" b="0" i="0" u="none" strike="noStrike" kern="1200" cap="none" spc="-2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Blue</a:t>
            </a:r>
            <a:r>
              <a:rPr kumimoji="0" lang="en-US" sz="1600" b="0" i="0" u="none" strike="noStrike" kern="1200" cap="none" spc="-9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lang="en-US" sz="1600" b="0" i="0" u="none" strike="noStrike" kern="1200" cap="none" spc="-2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</a:t>
            </a:r>
            <a:r>
              <a:rPr kumimoji="0" lang="en-US" sz="1600" b="0" i="0" u="none" strike="noStrike" kern="1200" cap="none" spc="-49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</a:t>
            </a:r>
            <a:r>
              <a:rPr kumimoji="0" lang="en-US" sz="1600" b="0" i="0" u="none" strike="noStrike" kern="1200" cap="none" spc="-4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onomy</a:t>
            </a:r>
            <a:r>
              <a:rPr kumimoji="0" lang="en-US" sz="1600" b="0" i="0" u="none" strike="noStrike" kern="1200" cap="none" spc="-9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lang="en-US" sz="1600" b="0" i="0" u="none" strike="noStrike" kern="1200" cap="none" spc="-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and  </a:t>
            </a:r>
            <a:r>
              <a:rPr kumimoji="0" lang="en-US" sz="1600" b="0" i="0" u="none" strike="noStrike" kern="1200" cap="none" spc="-39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Ci</a:t>
            </a:r>
            <a:r>
              <a:rPr kumimoji="0" lang="en-US" sz="1600" b="0" i="0" u="none" strike="noStrike" kern="1200" cap="none" spc="-46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</a:t>
            </a:r>
            <a:r>
              <a:rPr kumimoji="0" lang="en-US" sz="1600" b="0" i="0" u="none" strike="noStrike" kern="1200" cap="none" spc="-2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cular</a:t>
            </a:r>
            <a:r>
              <a:rPr kumimoji="0" lang="en-US" sz="1600" b="0" i="0" u="none" strike="noStrike" kern="1200" cap="none" spc="-9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lang="en-US" sz="1600" b="0" i="0" u="none" strike="noStrike" kern="1200" cap="none" spc="-2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</a:t>
            </a:r>
            <a:r>
              <a:rPr kumimoji="0" lang="en-US" sz="1600" b="0" i="0" u="none" strike="noStrike" kern="1200" cap="none" spc="-49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</a:t>
            </a:r>
            <a:r>
              <a:rPr kumimoji="0" lang="en-US" sz="1600" b="0" i="0" u="none" strike="noStrike" kern="1200" cap="none" spc="-4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onomy</a:t>
            </a:r>
            <a:r>
              <a:rPr kumimoji="0" lang="en-US" sz="1600" b="0" i="0" u="none" strike="noStrike" kern="1200" cap="none" spc="-9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lang="en-US" sz="1600" b="0" i="0" u="none" strike="noStrike" kern="1200" cap="none" spc="-6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</a:t>
            </a:r>
            <a:r>
              <a:rPr kumimoji="0" lang="en-US" sz="1600" b="0" i="0" u="none" strike="noStrike" kern="1200" cap="none" spc="-74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</a:t>
            </a:r>
            <a:r>
              <a:rPr kumimoji="0" lang="en-US" sz="1600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.)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80136" y="3302777"/>
            <a:ext cx="3458068" cy="1174203"/>
          </a:xfrm>
          <a:prstGeom prst="rect">
            <a:avLst/>
          </a:prstGeom>
        </p:spPr>
        <p:txBody>
          <a:bodyPr vert="horz" wrap="square" lIns="0" tIns="73187" rIns="0" bIns="0" rtlCol="0">
            <a:spAutoFit/>
          </a:bodyPr>
          <a:lstStyle/>
          <a:p>
            <a:pPr marL="199933" marR="0" lvl="0" indent="-19145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Trebuchet MS"/>
              <a:buAutoNum type="romanLcParenR" startAt="6"/>
              <a:tabLst>
                <a:tab pos="200379" algn="l"/>
              </a:tabLst>
              <a:defRPr/>
            </a:pPr>
            <a:r>
              <a:rPr kumimoji="0" sz="1600" b="1" i="0" u="none" strike="noStrike" kern="1200" cap="none" spc="-18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Elimu</a:t>
            </a:r>
            <a:r>
              <a:rPr kumimoji="0" sz="1600" b="1" i="0" u="none" strike="noStrike" kern="1200" cap="none" spc="-95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1" i="0" u="none" strike="noStrike" kern="1200" cap="none" spc="-14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Mashinani: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  <a:p>
            <a:pPr marL="365948" marR="3570" lvl="1" indent="-155304" algn="l" defTabSz="914400" rtl="0" eaLnBrk="1" fontAlgn="auto" latinLnBrk="0" hangingPunct="1">
              <a:lnSpc>
                <a:spcPct val="100000"/>
              </a:lnSpc>
              <a:spcBef>
                <a:spcPts val="510"/>
              </a:spcBef>
              <a:spcAft>
                <a:spcPts val="0"/>
              </a:spcAft>
              <a:buClr>
                <a:srgbClr val="D65128"/>
              </a:buClr>
              <a:buSzTx/>
              <a:buFontTx/>
              <a:buAutoNum type="alphaLcParenR"/>
              <a:tabLst>
                <a:tab pos="366394" algn="l"/>
              </a:tabLst>
              <a:defRPr/>
            </a:pPr>
            <a:r>
              <a:rPr kumimoji="0" sz="1600" b="0" i="0" u="none" strike="noStrike" kern="120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Devolve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training,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workshops</a:t>
            </a:r>
            <a:r>
              <a:rPr kumimoji="0" sz="1600" b="0" i="0" u="none" strike="noStrike" kern="1200" cap="none" spc="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and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seminars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to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county </a:t>
            </a:r>
            <a:r>
              <a:rPr kumimoji="0" sz="1600" b="0" i="0" u="none" strike="noStrike" kern="1200" cap="none" spc="-2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l</a:t>
            </a:r>
            <a:r>
              <a:rPr kumimoji="0" sz="1600" b="0" i="0" u="none" strike="noStrike" kern="1200" cap="none" spc="-5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v</a:t>
            </a:r>
            <a:r>
              <a:rPr kumimoji="0" sz="1600" b="0" i="0" u="none" strike="noStrike" kern="120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els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8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f</a:t>
            </a:r>
            <a:r>
              <a:rPr kumimoji="0" sz="1600" b="0" i="0" u="none" strike="noStrike" kern="1200" cap="none" spc="-2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or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6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</a:t>
            </a:r>
            <a:r>
              <a:rPr kumimoji="0" sz="1600" b="0" i="0" u="none" strike="noStrike" kern="1200" cap="none" spc="-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asy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</a:t>
            </a:r>
            <a:r>
              <a:rPr kumimoji="0" sz="16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ess.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  <a:p>
            <a:pPr marL="365948" marR="0" lvl="1" indent="-155304" algn="l" defTabSz="914400" rtl="0" eaLnBrk="1" fontAlgn="auto" latinLnBrk="0" hangingPunct="1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D65128"/>
              </a:buClr>
              <a:buSzTx/>
              <a:buFontTx/>
              <a:buAutoNum type="alphaLcParenR"/>
              <a:tabLst>
                <a:tab pos="366394" algn="l"/>
              </a:tabLst>
              <a:defRPr/>
            </a:pPr>
            <a:r>
              <a:rPr kumimoji="0" sz="1600" b="0" i="0" u="none" strike="noStrike" kern="1200" cap="none" spc="-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Build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</a:t>
            </a:r>
            <a:r>
              <a:rPr kumimoji="0" sz="1600" b="0" i="0" u="none" strike="noStrike" kern="1200" cap="none" spc="-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p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acity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of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5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</a:t>
            </a:r>
            <a:r>
              <a:rPr kumimoji="0" sz="1600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aine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</a:t>
            </a:r>
            <a:r>
              <a:rPr kumimoji="0" sz="1600" b="0" i="0" u="none" strike="noStrike" kern="1200" cap="none" spc="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s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2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in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the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5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gions.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41606" y="4538906"/>
            <a:ext cx="3384140" cy="1698152"/>
          </a:xfrm>
          <a:prstGeom prst="rect">
            <a:avLst/>
          </a:prstGeom>
        </p:spPr>
        <p:txBody>
          <a:bodyPr vert="horz" wrap="square" lIns="0" tIns="78989" rIns="0" bIns="0" rtlCol="0">
            <a:spAutoFit/>
          </a:bodyPr>
          <a:lstStyle/>
          <a:p>
            <a:pPr marL="208858" marR="0" lvl="0" indent="-200379" algn="l" defTabSz="914400" rtl="0" eaLnBrk="1" fontAlgn="auto" latinLnBrk="0" hangingPunct="1">
              <a:lnSpc>
                <a:spcPct val="100000"/>
              </a:lnSpc>
              <a:spcBef>
                <a:spcPts val="622"/>
              </a:spcBef>
              <a:spcAft>
                <a:spcPts val="0"/>
              </a:spcAft>
              <a:buClrTx/>
              <a:buSzTx/>
              <a:buFont typeface="Trebuchet MS"/>
              <a:buAutoNum type="romanLcParenR" startAt="7"/>
              <a:tabLst>
                <a:tab pos="209304" algn="l"/>
              </a:tabLst>
              <a:defRPr/>
            </a:pPr>
            <a:r>
              <a:rPr kumimoji="0" sz="1600" b="1" i="0" u="none" strike="noStrike" kern="1200" cap="none" spc="-18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Elimu</a:t>
            </a:r>
            <a:r>
              <a:rPr kumimoji="0" sz="1600" b="1" i="0" u="none" strike="noStrike" kern="1200" cap="none" spc="-95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1" i="0" u="none" strike="noStrike" kern="1200" cap="none" spc="-35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K</a:t>
            </a:r>
            <a:r>
              <a:rPr kumimoji="0" sz="1600" b="1" i="0" u="none" strike="noStrike" kern="1200" cap="none" spc="-21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w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</a:t>
            </a:r>
            <a:r>
              <a:rPr kumimoji="0" sz="1600" b="1" i="0" u="none" strike="noStrike" kern="1200" cap="none" spc="-95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1" i="0" u="none" strike="noStrike" kern="1200" cap="none" spc="-88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W</a:t>
            </a:r>
            <a:r>
              <a:rPr kumimoji="0" sz="1600" b="1" i="0" u="none" strike="noStrike" kern="1200" cap="none" spc="-32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anunuzi: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  <a:p>
            <a:pPr marL="363717" marR="3570" lvl="1" indent="-155304" algn="l" defTabSz="914400" rtl="0" eaLnBrk="1" fontAlgn="auto" latinLnBrk="0" hangingPunct="1">
              <a:lnSpc>
                <a:spcPct val="100000"/>
              </a:lnSpc>
              <a:spcBef>
                <a:spcPts val="552"/>
              </a:spcBef>
              <a:spcAft>
                <a:spcPts val="0"/>
              </a:spcAft>
              <a:buClr>
                <a:srgbClr val="D65128"/>
              </a:buClr>
              <a:buSzTx/>
              <a:buFontTx/>
              <a:buAutoNum type="alphaLcParenR"/>
              <a:tabLst>
                <a:tab pos="364162" algn="l"/>
              </a:tabLst>
              <a:defRPr/>
            </a:pP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Fully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Operationalize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the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Kenya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College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of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Supply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Chain </a:t>
            </a:r>
            <a:r>
              <a:rPr kumimoji="0" sz="1600" b="0" i="0" u="none" strike="noStrike" kern="1200" cap="none" spc="-2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Management.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  <a:p>
            <a:pPr marL="363717" marR="178957" lvl="1" indent="-155304" algn="l" defTabSz="914400" rtl="0" eaLnBrk="1" fontAlgn="auto" latinLnBrk="0" hangingPunct="1">
              <a:lnSpc>
                <a:spcPct val="100000"/>
              </a:lnSpc>
              <a:spcBef>
                <a:spcPts val="548"/>
              </a:spcBef>
              <a:spcAft>
                <a:spcPts val="0"/>
              </a:spcAft>
              <a:buClr>
                <a:srgbClr val="D65128"/>
              </a:buClr>
              <a:buSzTx/>
              <a:buFontTx/>
              <a:buAutoNum type="alphaLcParenR"/>
              <a:tabLst>
                <a:tab pos="364162" algn="l"/>
              </a:tabLst>
              <a:defRPr/>
            </a:pPr>
            <a:r>
              <a:rPr kumimoji="0" sz="1600" b="0" i="0" u="none" strike="noStrike" kern="120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D</a:t>
            </a:r>
            <a:r>
              <a:rPr kumimoji="0" sz="1600" b="0" i="0" u="none" strike="noStrike" kern="1200" cap="none" spc="-2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v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elop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an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all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2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inclusi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v</a:t>
            </a:r>
            <a:r>
              <a:rPr kumimoji="0" sz="16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curriculum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</a:t>
            </a:r>
            <a:r>
              <a:rPr kumimoji="0" sz="1600" b="0" i="0" u="none" strike="noStrike" kern="120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v</a:t>
            </a:r>
            <a:r>
              <a:rPr kumimoji="0" sz="1600" b="0" i="0" u="none" strike="noStrike" kern="120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ering</a:t>
            </a:r>
            <a:r>
              <a:rPr kumimoji="0" sz="1600" b="0" i="0" u="none" strike="noStrike" kern="1200" cap="none" spc="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all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the  </a:t>
            </a:r>
            <a:r>
              <a:rPr kumimoji="0" sz="1600" b="0" i="0" u="none" strike="noStrike" kern="1200" cap="none" spc="-2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disciplines</a:t>
            </a:r>
            <a:r>
              <a:rPr kumimoji="0" sz="1600" b="0" i="0" u="none" strike="noStrike" kern="1200" cap="none" spc="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2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in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Supply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Chain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Mana</a:t>
            </a:r>
            <a:r>
              <a:rPr kumimoji="0" sz="1600" b="0" i="0" u="none" strike="noStrike" kern="1200" cap="none" spc="-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g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emen</a:t>
            </a:r>
            <a:r>
              <a:rPr kumimoji="0" sz="1600" b="0" i="0" u="none" strike="noStrike" kern="1200" cap="none" spc="-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</a:t>
            </a:r>
            <a:r>
              <a:rPr kumimoji="0" sz="1600" b="0" i="0" u="none" strike="noStrike" kern="1200" cap="none" spc="-11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35686" y="1363683"/>
            <a:ext cx="3502519" cy="1957197"/>
          </a:xfrm>
          <a:prstGeom prst="rect">
            <a:avLst/>
          </a:prstGeom>
        </p:spPr>
        <p:txBody>
          <a:bodyPr vert="horz" wrap="square" lIns="0" tIns="78989" rIns="0" bIns="0" rtlCol="0">
            <a:spAutoFit/>
          </a:bodyPr>
          <a:lstStyle/>
          <a:p>
            <a:pPr marL="199933" marR="0" lvl="0" indent="-191453" algn="l" defTabSz="914400" rtl="0" eaLnBrk="1" fontAlgn="auto" latinLnBrk="0" hangingPunct="1">
              <a:lnSpc>
                <a:spcPct val="100000"/>
              </a:lnSpc>
              <a:spcBef>
                <a:spcPts val="622"/>
              </a:spcBef>
              <a:spcAft>
                <a:spcPts val="0"/>
              </a:spcAft>
              <a:buClrTx/>
              <a:buSzTx/>
              <a:buFont typeface="Trebuchet MS"/>
              <a:buAutoNum type="romanLcParenR" startAt="5"/>
              <a:tabLst>
                <a:tab pos="199933" algn="l"/>
                <a:tab pos="200379" algn="l"/>
              </a:tabLst>
              <a:defRPr/>
            </a:pPr>
            <a:r>
              <a:rPr kumimoji="0" sz="1600" b="1" i="0" u="none" strike="noStrike" kern="1200" cap="none" spc="-102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V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alue</a:t>
            </a:r>
            <a:r>
              <a:rPr kumimoji="0" sz="1600" b="1" i="0" u="none" strike="noStrike" kern="1200" cap="none" spc="-95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1" i="0" u="none" strike="noStrike" kern="1200" cap="none" spc="-42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f</a:t>
            </a:r>
            <a:r>
              <a:rPr kumimoji="0" sz="1600" b="1" i="0" u="none" strike="noStrike" kern="1200" cap="none" spc="-21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or</a:t>
            </a:r>
            <a:r>
              <a:rPr kumimoji="0" sz="1600" b="1" i="0" u="none" strike="noStrike" kern="1200" cap="none" spc="-95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1" i="0" u="none" strike="noStrike" kern="1200" cap="none" spc="-21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Mon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</a:t>
            </a:r>
            <a:r>
              <a:rPr kumimoji="0" sz="1600" b="1" i="0" u="none" strike="noStrike" kern="1200" cap="none" spc="-14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y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  <a:p>
            <a:pPr marL="399419" marR="127636" lvl="1" indent="-155304" algn="l" defTabSz="914400" rtl="0" eaLnBrk="1" fontAlgn="auto" latinLnBrk="0" hangingPunct="1">
              <a:lnSpc>
                <a:spcPct val="100000"/>
              </a:lnSpc>
              <a:spcBef>
                <a:spcPts val="552"/>
              </a:spcBef>
              <a:spcAft>
                <a:spcPts val="0"/>
              </a:spcAft>
              <a:buClr>
                <a:srgbClr val="D65128"/>
              </a:buClr>
              <a:buSzTx/>
              <a:buFontTx/>
              <a:buAutoNum type="alphaLcParenR"/>
              <a:tabLst>
                <a:tab pos="399865" algn="l"/>
              </a:tabLst>
              <a:defRPr/>
            </a:pP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Partner 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with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organizations </a:t>
            </a:r>
            <a:r>
              <a:rPr kumimoji="0" sz="1600" b="0" i="0" u="none" strike="noStrike" kern="1200" cap="none" spc="-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such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as </a:t>
            </a:r>
            <a:r>
              <a:rPr kumimoji="0" sz="1600" b="0" i="0" u="none" strike="noStrike" kern="1200" cap="none" spc="-49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GoK</a:t>
            </a:r>
            <a:r>
              <a:rPr kumimoji="0" sz="1600" b="0" i="0" u="none" strike="noStrike" kern="1200" cap="none" spc="-49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,</a:t>
            </a:r>
            <a:r>
              <a:rPr kumimoji="0" lang="en-GB" sz="1600" b="0" i="0" u="none" strike="noStrike" kern="1200" cap="none" spc="-49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49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IFC, </a:t>
            </a:r>
            <a:r>
              <a:rPr kumimoji="0" sz="1600" b="0" i="0" u="none" strike="noStrike" kern="1200" cap="none" spc="-46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UNWOMEN,</a:t>
            </a:r>
            <a:r>
              <a:rPr kumimoji="0" lang="en-GB" sz="1600" b="0" i="0" u="none" strike="noStrike" kern="1200" cap="none" spc="-3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KSG,</a:t>
            </a:r>
            <a:r>
              <a:rPr kumimoji="0" lang="en-GB" sz="1600" b="0" i="0" u="none" strike="noStrike" kern="1200" cap="none" spc="-3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EACC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74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</a:t>
            </a:r>
            <a:r>
              <a:rPr kumimoji="0" sz="1600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tc,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to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sponsor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training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to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2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share </a:t>
            </a:r>
            <a:r>
              <a:rPr kumimoji="0" sz="1600" b="0" i="0" u="none" strike="noStrike" kern="1200" cap="none" spc="-2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the</a:t>
            </a:r>
            <a:r>
              <a:rPr kumimoji="0" sz="1600" b="0" i="0" u="none" strike="noStrike" kern="1200" cap="none" spc="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bu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</a:t>
            </a:r>
            <a:r>
              <a:rPr kumimoji="0" sz="1600" b="0" i="0" u="none" strike="noStrike" kern="1200" cap="none" spc="-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den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of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the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5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</a:t>
            </a:r>
            <a:r>
              <a:rPr kumimoji="0" sz="1600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</a:t>
            </a:r>
            <a:r>
              <a:rPr kumimoji="0" sz="1600" b="0" i="0" u="none" strike="noStrike" kern="1200" cap="none" spc="-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aining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8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f</a:t>
            </a:r>
            <a:r>
              <a:rPr kumimoji="0" sz="1600" b="0" i="0" u="none" strike="noStrike" kern="1200" cap="none" spc="-5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ees.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  <a:p>
            <a:pPr marL="399419" marR="3570" lvl="1" indent="-155304" algn="l" defTabSz="914400" rtl="0" eaLnBrk="1" fontAlgn="auto" latinLnBrk="0" hangingPunct="1">
              <a:lnSpc>
                <a:spcPct val="100000"/>
              </a:lnSpc>
              <a:spcBef>
                <a:spcPts val="636"/>
              </a:spcBef>
              <a:spcAft>
                <a:spcPts val="0"/>
              </a:spcAft>
              <a:buClr>
                <a:srgbClr val="D65128"/>
              </a:buClr>
              <a:buSzTx/>
              <a:buFontTx/>
              <a:buAutoNum type="alphaLcParenR"/>
              <a:tabLst>
                <a:tab pos="399865" algn="l"/>
              </a:tabLst>
              <a:defRPr/>
            </a:pPr>
            <a:r>
              <a:rPr kumimoji="0" sz="1600" b="0" i="0" u="none" strike="noStrike" kern="120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Introduce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payment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plans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4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for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our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members.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“Lipa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Mdogo </a:t>
            </a:r>
            <a:r>
              <a:rPr kumimoji="0" sz="1600" b="0" i="0" u="none" strike="noStrike" kern="1200" cap="none" spc="-2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Mdogo’’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88712" y="1331031"/>
            <a:ext cx="3669588" cy="4973408"/>
          </a:xfrm>
          <a:prstGeom prst="rect">
            <a:avLst/>
          </a:prstGeom>
        </p:spPr>
        <p:txBody>
          <a:bodyPr vert="horz" wrap="square" lIns="0" tIns="78989" rIns="0" bIns="0" rtlCol="0">
            <a:spAutoFit/>
          </a:bodyPr>
          <a:lstStyle/>
          <a:p>
            <a:pPr marL="208858" marR="0" lvl="0" indent="-200379" algn="l" defTabSz="914400" rtl="0" eaLnBrk="1" fontAlgn="auto" latinLnBrk="0" hangingPunct="1">
              <a:lnSpc>
                <a:spcPct val="100000"/>
              </a:lnSpc>
              <a:spcBef>
                <a:spcPts val="622"/>
              </a:spcBef>
              <a:spcAft>
                <a:spcPts val="0"/>
              </a:spcAft>
              <a:buClrTx/>
              <a:buSzTx/>
              <a:buFont typeface="Trebuchet MS"/>
              <a:buAutoNum type="romanLcParenR" startAt="4"/>
              <a:tabLst>
                <a:tab pos="209304" algn="l"/>
              </a:tabLst>
              <a:defRPr/>
            </a:pP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Launch</a:t>
            </a:r>
            <a:r>
              <a:rPr kumimoji="0" sz="1600" b="1" i="0" u="none" strike="noStrike" kern="1200" cap="none" spc="-95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1" i="0" u="none" strike="noStrike" kern="1200" cap="none" spc="-11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CPD</a:t>
            </a:r>
            <a:r>
              <a:rPr kumimoji="0" sz="1600" b="1" i="0" u="none" strike="noStrike" kern="1200" cap="none" spc="-95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1" i="0" u="none" strike="noStrike" kern="1200" cap="none" spc="-63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2.0</a:t>
            </a:r>
            <a:r>
              <a:rPr kumimoji="0" sz="1600" b="1" i="0" u="none" strike="noStrike" kern="1200" cap="none" spc="-95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p</a:t>
            </a:r>
            <a:r>
              <a:rPr kumimoji="0" sz="1600" b="1" i="0" u="none" strike="noStrike" kern="1200" cap="none" spc="-28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</a:t>
            </a:r>
            <a:r>
              <a:rPr kumimoji="0" sz="1600" b="1" i="0" u="none" strike="noStrike" kern="1200" cap="none" spc="-4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og</a:t>
            </a:r>
            <a:r>
              <a:rPr kumimoji="0" sz="1600" b="1" i="0" u="none" strike="noStrike" kern="1200" cap="none" spc="-35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srgbClr val="D6512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am: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  <a:p>
            <a:pPr marL="363717" marR="3570" lvl="1" indent="-155304" algn="l" defTabSz="914400" rtl="0" eaLnBrk="1" fontAlgn="auto" latinLnBrk="0" hangingPunct="1">
              <a:lnSpc>
                <a:spcPct val="100000"/>
              </a:lnSpc>
              <a:spcBef>
                <a:spcPts val="552"/>
              </a:spcBef>
              <a:spcAft>
                <a:spcPts val="0"/>
              </a:spcAft>
              <a:buClr>
                <a:srgbClr val="D65128"/>
              </a:buClr>
              <a:buSzTx/>
              <a:buFontTx/>
              <a:buAutoNum type="alphaLcParenR"/>
              <a:tabLst>
                <a:tab pos="364162" algn="l"/>
              </a:tabLst>
              <a:defRPr/>
            </a:pPr>
            <a:r>
              <a:rPr kumimoji="0" sz="1600" b="0" i="0" u="none" strike="noStrike" kern="1200" cap="none" spc="-1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</a:t>
            </a:r>
            <a:r>
              <a:rPr kumimoji="0" sz="1600" b="0" i="0" u="none" strike="noStrike" kern="1200" cap="none" spc="-46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ev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amp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9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the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CPD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2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p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</a:t>
            </a:r>
            <a:r>
              <a:rPr kumimoji="0" sz="1600" b="0" i="0" u="none" strike="noStrike" kern="1200" cap="none" spc="-14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og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</a:t>
            </a:r>
            <a:r>
              <a:rPr kumimoji="0" sz="1600" b="0" i="0" u="none" strike="noStrike" kern="1200" cap="none" spc="-4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ams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2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in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line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with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9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eme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</a:t>
            </a:r>
            <a:r>
              <a:rPr kumimoji="0" sz="1600" b="0" i="0" u="none" strike="noStrike" kern="1200" cap="none" spc="-14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g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ent  </a:t>
            </a:r>
            <a:r>
              <a:rPr kumimoji="0" sz="1600" b="0" i="0" u="none" strike="noStrike" kern="1200" cap="none" spc="-2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training formats</a:t>
            </a:r>
            <a:r>
              <a:rPr kumimoji="0" sz="1600" b="0" i="0" u="none" strike="noStrike" kern="120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10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– 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from </a:t>
            </a:r>
            <a:r>
              <a:rPr kumimoji="0" sz="1600" b="0" i="0" u="none" strike="noStrike" kern="1200" cap="none" spc="-2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online </a:t>
            </a:r>
            <a:r>
              <a:rPr kumimoji="0" sz="1600" b="0" i="0" u="none" strike="noStrike" kern="1200" cap="none" spc="-4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content, </a:t>
            </a:r>
            <a:r>
              <a:rPr kumimoji="0" sz="1600" b="0" i="0" u="none" strike="noStrike" kern="1200" cap="none" spc="-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sponsored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n</a:t>
            </a:r>
            <a:r>
              <a:rPr kumimoji="0" sz="1600" b="0" i="0" u="none" strike="noStrike" kern="1200" cap="none" spc="-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</a:t>
            </a:r>
            <a:r>
              <a:rPr kumimoji="0" sz="1600" b="0" i="0" u="none" strike="noStrike" kern="1200" cap="none" spc="-6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w</a:t>
            </a:r>
            <a:r>
              <a:rPr kumimoji="0" sz="1600" b="0" i="0" u="none" strike="noStrike" kern="1200" cap="none" spc="-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orking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4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v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ents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and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</a:t>
            </a:r>
            <a:r>
              <a:rPr kumimoji="0" sz="1600" b="0" i="0" u="none" strike="noStrike" kern="1200" cap="none" spc="-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-d</a:t>
            </a:r>
            <a:r>
              <a:rPr kumimoji="0" sz="1600" b="0" i="0" u="none" strike="noStrike" kern="1200" cap="none" spc="-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v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eloped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5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</a:t>
            </a:r>
            <a:r>
              <a:rPr kumimoji="0" sz="1600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</a:t>
            </a:r>
            <a:r>
              <a:rPr kumimoji="0" sz="1600" b="0" i="0" u="none" strike="noStrike" kern="1200" cap="none" spc="-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aining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p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</a:t>
            </a:r>
            <a:r>
              <a:rPr kumimoji="0" sz="1600" b="0" i="0" u="none" strike="noStrike" kern="1200" cap="none" spc="-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og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</a:t>
            </a:r>
            <a:r>
              <a:rPr kumimoji="0" sz="1600" b="0" i="0" u="none" strike="noStrike" kern="120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ams  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with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4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v</a:t>
            </a:r>
            <a:r>
              <a:rPr kumimoji="0" sz="1600" b="0" i="0" u="none" strike="noStrike" kern="1200" cap="none" spc="-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arious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insti</a:t>
            </a:r>
            <a:r>
              <a:rPr kumimoji="0" sz="1600" b="0" i="0" u="none" strike="noStrike" kern="1200" cap="none" spc="-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</a:t>
            </a:r>
            <a:r>
              <a:rPr kumimoji="0" sz="1600" b="0" i="0" u="none" strike="noStrike" kern="120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utions.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  <a:p>
            <a:pPr marL="363717" marR="46859" lvl="1" indent="-155304" algn="l" defTabSz="914400" rtl="0" eaLnBrk="1" fontAlgn="auto" latinLnBrk="0" hangingPunct="1">
              <a:lnSpc>
                <a:spcPct val="100000"/>
              </a:lnSpc>
              <a:spcBef>
                <a:spcPts val="734"/>
              </a:spcBef>
              <a:spcAft>
                <a:spcPts val="0"/>
              </a:spcAft>
              <a:buClr>
                <a:srgbClr val="D65128"/>
              </a:buClr>
              <a:buSzTx/>
              <a:buFontTx/>
              <a:buAutoNum type="alphaLcParenR"/>
              <a:tabLst>
                <a:tab pos="364162" algn="l"/>
              </a:tabLst>
              <a:defRPr/>
            </a:pPr>
            <a:r>
              <a:rPr kumimoji="0" sz="1600" b="0" i="0" u="none" strike="noStrike" kern="1200" cap="none" spc="-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Ramp </a:t>
            </a:r>
            <a:r>
              <a:rPr kumimoji="0" sz="1600" b="0" i="0" u="none" strike="noStrike" kern="120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up </a:t>
            </a:r>
            <a:r>
              <a:rPr kumimoji="0" sz="1600" b="0" i="0" u="none" strike="noStrike" kern="120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access 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to 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free 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content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and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trainings 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that </a:t>
            </a:r>
            <a:r>
              <a:rPr kumimoji="0" sz="1600" b="0" i="0" u="none" strike="noStrike" kern="1200" cap="none" spc="-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will </a:t>
            </a:r>
            <a:r>
              <a:rPr kumimoji="0" sz="1600" b="0" i="0" u="none" strike="noStrike" kern="1200" cap="none" spc="-28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enable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member</a:t>
            </a:r>
            <a:r>
              <a:rPr kumimoji="0" sz="1600" b="0" i="0" u="none" strike="noStrike" kern="1200" cap="none" spc="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s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</a:t>
            </a:r>
            <a:r>
              <a:rPr kumimoji="0" sz="16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ess</a:t>
            </a:r>
            <a:r>
              <a:rPr kumimoji="0" sz="1600" b="0" i="0" u="none" strike="noStrike" kern="1200" cap="none" spc="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5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</a:t>
            </a:r>
            <a:r>
              <a:rPr kumimoji="0" sz="1600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aining.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  <a:p>
            <a:pPr marL="363717" marR="285172" lvl="1" indent="-155304" algn="l" defTabSz="914400" rtl="0" eaLnBrk="1" fontAlgn="auto" latinLnBrk="0" hangingPunct="1">
              <a:lnSpc>
                <a:spcPct val="100000"/>
              </a:lnSpc>
              <a:spcBef>
                <a:spcPts val="597"/>
              </a:spcBef>
              <a:spcAft>
                <a:spcPts val="0"/>
              </a:spcAft>
              <a:buClr>
                <a:srgbClr val="D65128"/>
              </a:buClr>
              <a:buSzTx/>
              <a:buFontTx/>
              <a:buAutoNum type="alphaLcParenR"/>
              <a:tabLst>
                <a:tab pos="364162" algn="l"/>
              </a:tabLst>
              <a:defRPr/>
            </a:pP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Int</a:t>
            </a:r>
            <a:r>
              <a:rPr kumimoji="0" sz="1600" b="0" i="0" u="none" strike="noStrike" kern="1200" cap="none" spc="-4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</a:t>
            </a:r>
            <a:r>
              <a:rPr kumimoji="0" sz="1600" b="0" i="0" u="none" strike="noStrike" kern="1200" cap="none" spc="-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odu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</a:t>
            </a:r>
            <a:r>
              <a:rPr kumimoji="0" sz="16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5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</a:t>
            </a:r>
            <a:r>
              <a:rPr kumimoji="0" sz="1600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</a:t>
            </a:r>
            <a:r>
              <a:rPr kumimoji="0" sz="1600" b="0" i="0" u="none" strike="noStrike" kern="1200" cap="none" spc="-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aining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p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</a:t>
            </a:r>
            <a:r>
              <a:rPr kumimoji="0" sz="1600" b="0" i="0" u="none" strike="noStrike" kern="1200" cap="none" spc="-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og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</a:t>
            </a:r>
            <a:r>
              <a:rPr kumimoji="0" sz="1600" b="0" i="0" u="none" strike="noStrike" kern="120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ams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</a:t>
            </a:r>
            <a:r>
              <a:rPr kumimoji="0" sz="1600" b="0" i="0" u="none" strike="noStrike" kern="1200" cap="none" spc="-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g</a:t>
            </a:r>
            <a:r>
              <a:rPr kumimoji="0" sz="1600" b="0" i="0" u="none" strike="noStrike" kern="1200" cap="none" spc="-6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</a:t>
            </a:r>
            <a:r>
              <a:rPr kumimoji="0" sz="1600" b="0" i="0" u="none" strike="noStrike" kern="120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ed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at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HO</a:t>
            </a:r>
            <a:r>
              <a:rPr kumimoji="0" sz="1600" b="0" i="0" u="none" strike="noStrike" kern="1200" cap="none" spc="-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P</a:t>
            </a:r>
            <a:r>
              <a:rPr kumimoji="0" sz="1600" b="0" i="0" u="none" strike="noStrike" kern="1200" cap="none" spc="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s</a:t>
            </a:r>
            <a:r>
              <a:rPr kumimoji="0" sz="1600" b="0" i="0" u="none" strike="noStrike" kern="1200" cap="none" spc="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and  </a:t>
            </a:r>
            <a:r>
              <a:rPr kumimoji="0" sz="16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</a:t>
            </a:r>
            <a:r>
              <a:rPr kumimoji="0" sz="1600" b="0" i="0" u="none" strike="noStrike" kern="1200" cap="none" spc="-6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</a:t>
            </a:r>
            <a:r>
              <a:rPr kumimoji="0" sz="1600" b="0" i="0" u="none" strike="noStrike" kern="1200" cap="none" spc="-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ounting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Offi</a:t>
            </a:r>
            <a:r>
              <a:rPr kumimoji="0" sz="16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</a:t>
            </a:r>
            <a:r>
              <a:rPr kumimoji="0" sz="1600" b="0" i="0" u="none" strike="noStrike" kern="1200" cap="none" spc="-5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</a:t>
            </a:r>
            <a:r>
              <a:rPr kumimoji="0" sz="16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</a:t>
            </a:r>
            <a:r>
              <a:rPr kumimoji="0" sz="1600" b="0" i="0" u="none" strike="noStrike" kern="1200" cap="none" spc="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  <a:p>
            <a:pPr marL="363717" marR="0" lvl="1" indent="-155304" algn="l" defTabSz="914400" rtl="0" eaLnBrk="1" fontAlgn="auto" latinLnBrk="0" hangingPunct="1">
              <a:lnSpc>
                <a:spcPct val="100000"/>
              </a:lnSpc>
              <a:spcBef>
                <a:spcPts val="741"/>
              </a:spcBef>
              <a:spcAft>
                <a:spcPts val="0"/>
              </a:spcAft>
              <a:buClr>
                <a:srgbClr val="D65128"/>
              </a:buClr>
              <a:buSzTx/>
              <a:buFontTx/>
              <a:buAutoNum type="alphaLcParenR"/>
              <a:tabLst>
                <a:tab pos="364162" algn="l"/>
              </a:tabLst>
              <a:defRPr/>
            </a:pP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Int</a:t>
            </a:r>
            <a:r>
              <a:rPr kumimoji="0" sz="1600" b="0" i="0" u="none" strike="noStrike" kern="1200" cap="none" spc="-4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</a:t>
            </a:r>
            <a:r>
              <a:rPr kumimoji="0" sz="1600" b="0" i="0" u="none" strike="noStrike" kern="1200" cap="none" spc="-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odu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</a:t>
            </a:r>
            <a:r>
              <a:rPr kumimoji="0" sz="16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f</a:t>
            </a:r>
            <a:r>
              <a:rPr kumimoji="0" sz="1600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ee/subsidi</a:t>
            </a:r>
            <a:r>
              <a:rPr kumimoji="0" sz="1600" b="0" i="0" u="none" strike="noStrike" kern="1200" cap="none" spc="-4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z</a:t>
            </a:r>
            <a:r>
              <a:rPr kumimoji="0" sz="1600" b="0" i="0" u="none" strike="noStrike" kern="120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ed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w</a:t>
            </a:r>
            <a:r>
              <a:rPr kumimoji="0" sz="1600" b="0" i="0" u="none" strike="noStrike" kern="120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orkshops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  <a:p>
            <a:pPr marL="363717" marR="245453" lvl="1" indent="-155304" algn="l" defTabSz="914400" rtl="0" eaLnBrk="1" fontAlgn="auto" latinLnBrk="0" hangingPunct="1">
              <a:lnSpc>
                <a:spcPct val="100000"/>
              </a:lnSpc>
              <a:spcBef>
                <a:spcPts val="633"/>
              </a:spcBef>
              <a:spcAft>
                <a:spcPts val="0"/>
              </a:spcAft>
              <a:buClr>
                <a:srgbClr val="D65128"/>
              </a:buClr>
              <a:buSzTx/>
              <a:buFontTx/>
              <a:buAutoNum type="alphaLcParenR"/>
              <a:tabLst>
                <a:tab pos="364162" algn="l"/>
              </a:tabLst>
              <a:defRPr/>
            </a:pP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Partner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with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lo</a:t>
            </a:r>
            <a:r>
              <a:rPr kumimoji="0" sz="1600" b="0" i="0" u="none" strike="noStrike" kern="1200" cap="none" spc="-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</a:t>
            </a:r>
            <a:r>
              <a:rPr kumimoji="0" sz="1600" b="0" i="0" u="none" strike="noStrike" kern="1200" cap="none" spc="-5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al,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5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</a:t>
            </a:r>
            <a:r>
              <a:rPr kumimoji="0" sz="1600" b="0" i="0" u="none" strike="noStrike" kern="1200" cap="none" spc="-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gional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and</a:t>
            </a:r>
            <a:r>
              <a:rPr kumimoji="0" sz="1600" b="0" i="0" u="none" strike="noStrike" kern="1200" cap="none" spc="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in</a:t>
            </a:r>
            <a:r>
              <a:rPr kumimoji="0" sz="1600" b="0" i="0" u="none" strike="noStrike" kern="1200" cap="none" spc="-4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ernational  organizations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to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provide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access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to</a:t>
            </a:r>
            <a:r>
              <a:rPr kumimoji="0" sz="1600" b="0" i="0" u="none" strike="noStrike" kern="1200" cap="none" spc="10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conferences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at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 </a:t>
            </a:r>
            <a:r>
              <a:rPr kumimoji="0" sz="1600" b="0" i="0" u="none" strike="noStrike" kern="1200" cap="none" spc="-2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dis</a:t>
            </a:r>
            <a:r>
              <a:rPr kumimoji="0" sz="1600" b="0" i="0" u="none" strike="noStrike" kern="1200" cap="none" spc="-4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</a:t>
            </a:r>
            <a:r>
              <a:rPr kumimoji="0" sz="1600" b="0" i="0" u="none" strike="noStrike" kern="1200" cap="none" spc="-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oun</a:t>
            </a:r>
            <a:r>
              <a:rPr kumimoji="0" sz="1600" b="0" i="0" u="none" strike="noStrike" kern="1200" cap="none" spc="-2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</a:t>
            </a:r>
            <a:r>
              <a:rPr kumimoji="0" sz="1600" b="0" i="0" u="none" strike="noStrike" kern="120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ed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8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f</a:t>
            </a:r>
            <a:r>
              <a:rPr kumimoji="0" sz="16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ee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8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f</a:t>
            </a:r>
            <a:r>
              <a:rPr kumimoji="0" sz="1600" b="0" i="0" u="none" strike="noStrike" kern="1200" cap="none" spc="-2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or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KISM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member</a:t>
            </a:r>
            <a:r>
              <a:rPr kumimoji="0" sz="1600" b="0" i="0" u="none" strike="noStrike" kern="1200" cap="none" spc="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  <a:p>
            <a:pPr marL="363717" marR="156644" lvl="1" indent="-155304" algn="l" defTabSz="914400" rtl="0" eaLnBrk="1" fontAlgn="auto" latinLnBrk="0" hangingPunct="1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rgbClr val="D65128"/>
              </a:buClr>
              <a:buSzTx/>
              <a:buFontTx/>
              <a:buAutoNum type="alphaLcParenR"/>
              <a:tabLst>
                <a:tab pos="364162" algn="l"/>
              </a:tabLst>
              <a:defRPr/>
            </a:pPr>
            <a:r>
              <a:rPr kumimoji="0" lang="en-GB" sz="1600" b="0" i="0" u="none" strike="noStrike" kern="1200" cap="none" spc="-2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</a:t>
            </a:r>
            <a:r>
              <a:rPr kumimoji="0" sz="1600" b="0" i="0" u="none" strike="noStrike" kern="1200" cap="none" spc="-2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stablish </a:t>
            </a:r>
            <a:r>
              <a:rPr kumimoji="0" sz="1600" b="0" i="0" u="none" strike="noStrike" kern="1200" cap="none" spc="-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 </a:t>
            </a:r>
            <a:r>
              <a:rPr kumimoji="0" sz="1600" b="0" i="0" u="none" strike="noStrike" kern="1200" cap="none" spc="-2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symbiotic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relationship </a:t>
            </a:r>
            <a:r>
              <a:rPr kumimoji="0" sz="1600" b="0" i="0" u="none" strike="noStrike" kern="1200" cap="none" spc="-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between </a:t>
            </a:r>
            <a:r>
              <a:rPr kumimoji="0" sz="1600" b="0" i="0" u="none" strike="noStrike" kern="1200" cap="none" spc="-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Licensed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Firms,</a:t>
            </a:r>
            <a:r>
              <a:rPr kumimoji="0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Consultants</a:t>
            </a:r>
            <a:r>
              <a:rPr kumimoji="0" lang="en-GB" sz="1600" b="0" i="0" u="none" strike="noStrike" kern="1200" cap="none" spc="-9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…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32150" y="1852275"/>
            <a:ext cx="7126150" cy="4077259"/>
            <a:chOff x="1041787" y="2633252"/>
            <a:chExt cx="10139918" cy="5801601"/>
          </a:xfrm>
        </p:grpSpPr>
        <p:sp>
          <p:nvSpPr>
            <p:cNvPr id="14" name="object 14"/>
            <p:cNvSpPr/>
            <p:nvPr/>
          </p:nvSpPr>
          <p:spPr>
            <a:xfrm>
              <a:off x="5660255" y="2633252"/>
              <a:ext cx="0" cy="5800089"/>
            </a:xfrm>
            <a:custGeom>
              <a:avLst/>
              <a:gdLst/>
              <a:ahLst/>
              <a:cxnLst/>
              <a:rect l="l" t="t" r="r" b="b"/>
              <a:pathLst>
                <a:path h="5800090">
                  <a:moveTo>
                    <a:pt x="0" y="0"/>
                  </a:moveTo>
                  <a:lnTo>
                    <a:pt x="0" y="5799785"/>
                  </a:lnTo>
                </a:path>
              </a:pathLst>
            </a:custGeom>
            <a:ln w="127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1181705" y="2633252"/>
              <a:ext cx="0" cy="5800090"/>
            </a:xfrm>
            <a:custGeom>
              <a:avLst/>
              <a:gdLst/>
              <a:ahLst/>
              <a:cxnLst/>
              <a:rect l="l" t="t" r="r" b="b"/>
              <a:pathLst>
                <a:path h="5800090">
                  <a:moveTo>
                    <a:pt x="0" y="0"/>
                  </a:moveTo>
                  <a:lnTo>
                    <a:pt x="0" y="5799785"/>
                  </a:lnTo>
                </a:path>
              </a:pathLst>
            </a:custGeom>
            <a:ln w="127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041787" y="8434853"/>
              <a:ext cx="4612640" cy="0"/>
            </a:xfrm>
            <a:custGeom>
              <a:avLst/>
              <a:gdLst/>
              <a:ahLst/>
              <a:cxnLst/>
              <a:rect l="l" t="t" r="r" b="b"/>
              <a:pathLst>
                <a:path w="4612640">
                  <a:moveTo>
                    <a:pt x="4612170" y="0"/>
                  </a:moveTo>
                  <a:lnTo>
                    <a:pt x="0" y="0"/>
                  </a:lnTo>
                </a:path>
              </a:pathLst>
            </a:custGeom>
            <a:solidFill>
              <a:srgbClr val="D6512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041788" y="8434853"/>
              <a:ext cx="4612640" cy="0"/>
            </a:xfrm>
            <a:custGeom>
              <a:avLst/>
              <a:gdLst/>
              <a:ahLst/>
              <a:cxnLst/>
              <a:rect l="l" t="t" r="r" b="b"/>
              <a:pathLst>
                <a:path w="4612640">
                  <a:moveTo>
                    <a:pt x="4612170" y="0"/>
                  </a:moveTo>
                  <a:lnTo>
                    <a:pt x="0" y="0"/>
                  </a:lnTo>
                  <a:lnTo>
                    <a:pt x="4612170" y="0"/>
                  </a:lnTo>
                  <a:close/>
                </a:path>
              </a:pathLst>
            </a:custGeom>
            <a:solidFill>
              <a:srgbClr val="192E3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585545" y="7915554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29" h="49529">
                  <a:moveTo>
                    <a:pt x="5435" y="0"/>
                  </a:moveTo>
                  <a:lnTo>
                    <a:pt x="1562" y="0"/>
                  </a:lnTo>
                  <a:lnTo>
                    <a:pt x="0" y="1562"/>
                  </a:lnTo>
                  <a:lnTo>
                    <a:pt x="0" y="47421"/>
                  </a:lnTo>
                  <a:lnTo>
                    <a:pt x="1562" y="48983"/>
                  </a:lnTo>
                  <a:lnTo>
                    <a:pt x="45491" y="48983"/>
                  </a:lnTo>
                  <a:lnTo>
                    <a:pt x="47421" y="48983"/>
                  </a:lnTo>
                  <a:lnTo>
                    <a:pt x="48996" y="47421"/>
                  </a:lnTo>
                  <a:lnTo>
                    <a:pt x="48996" y="43548"/>
                  </a:lnTo>
                  <a:lnTo>
                    <a:pt x="47421" y="41986"/>
                  </a:lnTo>
                  <a:lnTo>
                    <a:pt x="6997" y="41986"/>
                  </a:lnTo>
                  <a:lnTo>
                    <a:pt x="6997" y="1562"/>
                  </a:lnTo>
                  <a:lnTo>
                    <a:pt x="5435" y="0"/>
                  </a:lnTo>
                  <a:close/>
                </a:path>
              </a:pathLst>
            </a:custGeom>
            <a:solidFill>
              <a:srgbClr val="E1E1E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43878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244436" y="571501"/>
            <a:ext cx="8876031" cy="633413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3600" b="1" dirty="0">
                <a:solidFill>
                  <a:srgbClr val="C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RPL is finally here</a:t>
            </a:r>
            <a:endParaRPr lang="en-US" sz="3600" dirty="0">
              <a:solidFill>
                <a:srgbClr val="C00000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7B5BF0F-F635-68EC-9905-15856EAF8412}"/>
              </a:ext>
            </a:extLst>
          </p:cNvPr>
          <p:cNvSpPr txBox="1">
            <a:spLocks/>
          </p:cNvSpPr>
          <p:nvPr/>
        </p:nvSpPr>
        <p:spPr bwMode="auto">
          <a:xfrm>
            <a:off x="6110219" y="1509804"/>
            <a:ext cx="5373746" cy="46183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slope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Recognition of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Prior Learning (RPL) or Prior Learning Assessment (PLA)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 Recognition of Prior Learning and Experience (RPLE)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a process that acknowledges and gives credit to an individual's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existing skills, knowledge, and experience</a:t>
            </a:r>
            <a:r>
              <a:rPr lang="en-US" sz="28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that they acquired over their working life, formal or informal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836844-2D1B-708A-A069-4AD0F2485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068" y="1509804"/>
            <a:ext cx="5464897" cy="4618381"/>
          </a:xfrm>
        </p:spPr>
      </p:pic>
    </p:spTree>
    <p:extLst>
      <p:ext uri="{BB962C8B-B14F-4D97-AF65-F5344CB8AC3E}">
        <p14:creationId xmlns:p14="http://schemas.microsoft.com/office/powerpoint/2010/main" val="330355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244436" y="571501"/>
            <a:ext cx="8876031" cy="633413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3600" b="1" dirty="0">
                <a:solidFill>
                  <a:srgbClr val="C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Importance of RPL</a:t>
            </a:r>
            <a:endParaRPr lang="en-US" sz="3600" dirty="0">
              <a:solidFill>
                <a:srgbClr val="C00000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715626" y="2658006"/>
            <a:ext cx="5077475" cy="3470177"/>
          </a:xfrm>
          <a:blipFill>
            <a:blip r:embed="rId2"/>
            <a:tile tx="0" ty="0" sx="100000" sy="100000" flip="none" algn="tl"/>
          </a:blipFill>
          <a:ln w="57150">
            <a:solidFill>
              <a:srgbClr val="69D8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Promotes Lifelong Learning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Fairness and Inclusivity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Time and Cost Efficiency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Workforce Development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Encourages Adult Education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Enhances Employability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en-US" sz="24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en-US" sz="24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7B5BF0F-F635-68EC-9905-15856EAF8412}"/>
              </a:ext>
            </a:extLst>
          </p:cNvPr>
          <p:cNvSpPr txBox="1">
            <a:spLocks/>
          </p:cNvSpPr>
          <p:nvPr/>
        </p:nvSpPr>
        <p:spPr bwMode="auto">
          <a:xfrm>
            <a:off x="6110219" y="2658006"/>
            <a:ext cx="5373746" cy="34701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slope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Aligns with Competency-Based Education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Supports Non-Traditional Learners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Globalization and Mobility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Encourages Diversity in Education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Motivates and Empowers Learners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E39998-69A1-B074-5AD6-38A647851266}"/>
              </a:ext>
            </a:extLst>
          </p:cNvPr>
          <p:cNvSpPr txBox="1"/>
          <p:nvPr/>
        </p:nvSpPr>
        <p:spPr>
          <a:xfrm>
            <a:off x="715626" y="1433091"/>
            <a:ext cx="107683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50AEC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The objective is to undertake extensive review of the Recognition of Prior Learning (RPL) program that will identify, assess and certify knowledge, skills and attitudes in the public procurement sector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50AEC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6347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>
            <a:extLst>
              <a:ext uri="{FF2B5EF4-FFF2-40B4-BE49-F238E27FC236}">
                <a16:creationId xmlns:a16="http://schemas.microsoft.com/office/drawing/2014/main" id="{9A3D3509-2876-B4B2-93F3-4200C3B8C9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9509" y="609599"/>
            <a:ext cx="8966252" cy="598517"/>
          </a:xfrm>
        </p:spPr>
        <p:txBody>
          <a:bodyPr anchor="ctr">
            <a:noAutofit/>
          </a:bodyPr>
          <a:lstStyle/>
          <a:p>
            <a:r>
              <a:rPr lang="en-US" altLang="en-US" sz="3000" b="1" dirty="0">
                <a:solidFill>
                  <a:srgbClr val="C00000"/>
                </a:solidFill>
                <a:latin typeface="Garamond" panose="02020404030301010803" pitchFamily="18" charset="0"/>
              </a:rPr>
              <a:t>FKISM: Celebrating SCM Professionals in Kenya</a:t>
            </a:r>
          </a:p>
        </p:txBody>
      </p:sp>
      <p:sp>
        <p:nvSpPr>
          <p:cNvPr id="5122" name="Content Placeholder 2">
            <a:extLst>
              <a:ext uri="{FF2B5EF4-FFF2-40B4-BE49-F238E27FC236}">
                <a16:creationId xmlns:a16="http://schemas.microsoft.com/office/drawing/2014/main" id="{74BCAB15-335F-F755-35C6-6163649787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3843" y="1501834"/>
            <a:ext cx="7447737" cy="468283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400" b="1" dirty="0">
                <a:solidFill>
                  <a:srgbClr val="C0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FKISM</a:t>
            </a:r>
            <a:r>
              <a:rPr lang="en-US" sz="24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is the highest grade of KISM membership </a:t>
            </a:r>
            <a:r>
              <a:rPr lang="en-US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en-US" sz="24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recognizes excellence, outstanding levels of achievement, expertise, knowledge and experience</a:t>
            </a:r>
            <a:r>
              <a:rPr lang="en-US" sz="2400" dirty="0">
                <a:solidFill>
                  <a:srgbClr val="C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2400" dirty="0">
                <a:solidFill>
                  <a:srgbClr val="C0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sustained commitment</a:t>
            </a:r>
            <a:r>
              <a:rPr lang="en-US" sz="24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the furtherance of the SCM Profession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4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is a </a:t>
            </a:r>
            <a:r>
              <a:rPr lang="en-US" sz="2400" dirty="0">
                <a:solidFill>
                  <a:srgbClr val="C0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prestigious and advanced membership status</a:t>
            </a:r>
            <a:r>
              <a:rPr lang="en-US" sz="24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awarded to individuals who have </a:t>
            </a:r>
            <a:r>
              <a:rPr lang="en-US" sz="2400" dirty="0">
                <a:solidFill>
                  <a:srgbClr val="C0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demonstrated significant achievements, contributions, and leadership</a:t>
            </a:r>
            <a:r>
              <a:rPr lang="en-US" sz="24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within the SCM profession. 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4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Being awarded the FKISM status is an </a:t>
            </a:r>
            <a:r>
              <a:rPr lang="en-US" sz="2400" dirty="0">
                <a:solidFill>
                  <a:srgbClr val="C0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earned recognition</a:t>
            </a:r>
            <a:r>
              <a:rPr lang="en-US" sz="24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significant development or outstanding contribution to the advancement of the profession, locally, nationally or internationally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F85FE4-B7CE-18DC-FA2F-C9F882A6AE70}"/>
              </a:ext>
            </a:extLst>
          </p:cNvPr>
          <p:cNvSpPr txBox="1"/>
          <p:nvPr/>
        </p:nvSpPr>
        <p:spPr>
          <a:xfrm>
            <a:off x="7803248" y="1515486"/>
            <a:ext cx="4133810" cy="1092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Tx/>
              <a:buNone/>
              <a:tabLst>
                <a:tab pos="457200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FKISM: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Fellowship Programme for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Excellence in Supply Chain Management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798C227-F279-D933-904A-D067260EE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029" y="2826328"/>
            <a:ext cx="4133810" cy="345048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EAC3081-8D41-4CF5-9590-78DCA18D0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833" y="1527440"/>
            <a:ext cx="7836914" cy="482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KE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The KSSCM already registered &amp; accredited by the </a:t>
            </a:r>
            <a:r>
              <a:rPr kumimoji="0" lang="en-US" altLang="en-KE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Technical and Vocational Education and Training Authority (TVETA)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KE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Aimed at increasing product offering to Members to improve the marketability of SCM Professionals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KE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All inclusive courses in SCM: </a:t>
            </a:r>
            <a:r>
              <a:rPr kumimoji="0" lang="en-US" altLang="en-KE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CPSP-K, APS-K, </a:t>
            </a:r>
            <a:r>
              <a:rPr kumimoji="0" lang="en-US" altLang="en-KE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certification courses such as </a:t>
            </a:r>
            <a:r>
              <a:rPr kumimoji="0" lang="en-US" altLang="en-KE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CIPS, CILT, APICS/ASCM, VCARE, ITC, ICS, Clearing &amp; Forwarding, Warehouse &amp; Inventory </a:t>
            </a:r>
            <a:r>
              <a:rPr kumimoji="0" lang="en-US" altLang="en-KE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Mgmt</a:t>
            </a:r>
            <a:r>
              <a:rPr kumimoji="0" lang="en-US" altLang="en-KE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, E-Learning platforms</a:t>
            </a:r>
            <a:endParaRPr kumimoji="0" lang="en-US" altLang="en-KE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en-KE" sz="2600" dirty="0">
                <a:solidFill>
                  <a:srgbClr val="000000"/>
                </a:solidFill>
                <a:latin typeface="Garamond" panose="02020404030301010803" pitchFamily="18" charset="0"/>
              </a:rPr>
              <a:t>Marketing &amp; Sensitization: </a:t>
            </a:r>
            <a:r>
              <a:rPr kumimoji="0" lang="en-US" altLang="en-KE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The School has attracted </a:t>
            </a:r>
            <a:r>
              <a:rPr lang="en-US" altLang="en-KE" sz="2600" noProof="0" dirty="0">
                <a:solidFill>
                  <a:srgbClr val="000000"/>
                </a:solidFill>
                <a:latin typeface="Garamond" panose="02020404030301010803" pitchFamily="18" charset="0"/>
              </a:rPr>
              <a:t>interest</a:t>
            </a:r>
            <a:r>
              <a:rPr kumimoji="0" lang="en-US" altLang="en-KE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 from other African countries…</a:t>
            </a:r>
            <a:r>
              <a:rPr kumimoji="0" lang="en-US" altLang="en-KE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Our Pan-African Centre of Excellence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E60647-EB0B-408F-851E-25509C2A9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5880" y="476251"/>
            <a:ext cx="886911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KISM College of Supply Chain </a:t>
            </a:r>
            <a:r>
              <a:rPr kumimoji="0" lang="en-US" alt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Mgmt</a:t>
            </a: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…</a:t>
            </a:r>
            <a:endParaRPr kumimoji="0" lang="th-TH" altLang="en-GB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aramond" panose="02020404030301010803" pitchFamily="18" charset="0"/>
              <a:ea typeface="+mn-e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3FAC07-13ED-4954-BDF7-5D4652F95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609017" y="2505481"/>
            <a:ext cx="4766124" cy="281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6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33FE3E-D8C9-4868-893D-B741F29E4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63" y="2138146"/>
            <a:ext cx="3710914" cy="3553797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740213BF-CD13-452F-8C89-624630503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987" y="478971"/>
            <a:ext cx="8679425" cy="91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Our Journey thus far…</a:t>
            </a:r>
            <a:endParaRPr kumimoji="0" lang="th-TH" altLang="en-GB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aramond" panose="02020404030301010803" pitchFamily="18" charset="0"/>
              <a:ea typeface="+mn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6E5BBA-72A4-5536-E792-4C9104CB7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181" y="1489991"/>
            <a:ext cx="5759414" cy="470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863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EAC3081-8D41-4CF5-9590-78DCA18D0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834" y="1538660"/>
            <a:ext cx="7608992" cy="482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K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Aims to establish Centre of Excellence Hub focusing Research, Consultancy &amp; Resource Mobilization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KE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Create Consortium of SCM Consultants to Leverage on members’ experience</a:t>
            </a:r>
            <a:r>
              <a:rPr kumimoji="0" lang="en-US" altLang="en-K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and create opportunities, expand network with other professionals and generate </a:t>
            </a:r>
            <a:r>
              <a:rPr kumimoji="0" lang="en-US" altLang="en-KE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bankable &amp; fundable research proposals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K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Undertake industrial &amp; economic studies &amp; research to help policy makers keep pace with the everchanging business environment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KE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Partnership with International Organizations to make KISM the Pan-African Centre of SCM Excellence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E60647-EB0B-408F-851E-25509C2A9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5880" y="476251"/>
            <a:ext cx="886911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KISM Research &amp; Consultancy Hub…</a:t>
            </a:r>
            <a:endParaRPr kumimoji="0" lang="th-TH" altLang="en-GB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aramond" panose="02020404030301010803" pitchFamily="18" charset="0"/>
              <a:ea typeface="+mn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E25A30-B1DD-4096-8073-A03D83153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1570748"/>
            <a:ext cx="3579063" cy="461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9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EAC3081-8D41-4CF5-9590-78DCA18D0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834" y="1538661"/>
            <a:ext cx="5043643" cy="468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KE" sz="2400" dirty="0">
                <a:solidFill>
                  <a:srgbClr val="000000"/>
                </a:solidFill>
                <a:latin typeface="Garamond" panose="02020404030301010803" pitchFamily="18" charset="0"/>
                <a:ea typeface="Cambria" panose="02040503050406030204" pitchFamily="18" charset="0"/>
                <a:cs typeface="Calibri" panose="020F0502020204030204" pitchFamily="34" charset="0"/>
              </a:rPr>
              <a:t>Financial Sustainability</a:t>
            </a:r>
          </a:p>
          <a:p>
            <a:pPr lvl="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KE" sz="2400" dirty="0">
                <a:solidFill>
                  <a:srgbClr val="000000"/>
                </a:solidFill>
                <a:latin typeface="Garamond" panose="02020404030301010803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Capacity Building</a:t>
            </a:r>
          </a:p>
          <a:p>
            <a:pPr lvl="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KE" sz="2400" dirty="0">
                <a:solidFill>
                  <a:srgbClr val="000000"/>
                </a:solidFill>
                <a:latin typeface="Garamond" panose="02020404030301010803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Advocacy and Representation</a:t>
            </a:r>
          </a:p>
          <a:p>
            <a:pPr lvl="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KE" sz="2400" dirty="0">
                <a:solidFill>
                  <a:srgbClr val="000000"/>
                </a:solidFill>
                <a:latin typeface="Garamond" panose="02020404030301010803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Networking Opportunities</a:t>
            </a:r>
          </a:p>
          <a:p>
            <a:pPr lvl="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KE" sz="2400" dirty="0">
                <a:solidFill>
                  <a:srgbClr val="000000"/>
                </a:solidFill>
                <a:latin typeface="Garamond" panose="02020404030301010803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Research and Publications</a:t>
            </a:r>
          </a:p>
          <a:p>
            <a:pPr lvl="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KE" sz="2400" dirty="0">
                <a:solidFill>
                  <a:srgbClr val="000000"/>
                </a:solidFill>
                <a:latin typeface="Garamond" panose="02020404030301010803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Professional Standards and Ethics</a:t>
            </a:r>
          </a:p>
          <a:p>
            <a:pPr lvl="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KE" sz="2400" dirty="0">
                <a:solidFill>
                  <a:srgbClr val="000000"/>
                </a:solidFill>
                <a:latin typeface="Garamond" panose="02020404030301010803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Public Awareness and Education</a:t>
            </a:r>
          </a:p>
          <a:p>
            <a:pPr lvl="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KE" sz="2400" dirty="0">
                <a:solidFill>
                  <a:srgbClr val="000000"/>
                </a:solidFill>
                <a:latin typeface="Garamond" panose="02020404030301010803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Member Services</a:t>
            </a:r>
          </a:p>
          <a:p>
            <a:pPr lvl="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KE" sz="2400" dirty="0">
                <a:solidFill>
                  <a:srgbClr val="000000"/>
                </a:solidFill>
                <a:latin typeface="Garamond" panose="02020404030301010803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Adaptation to Changes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E60647-EB0B-408F-851E-25509C2A9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5880" y="476251"/>
            <a:ext cx="886911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GB" sz="4000" b="1" dirty="0">
                <a:solidFill>
                  <a:srgbClr val="C00000"/>
                </a:solidFill>
                <a:latin typeface="Garamond" panose="02020404030301010803" pitchFamily="18" charset="0"/>
              </a:rPr>
              <a:t>KISM Resource Mobilization Strategy</a:t>
            </a:r>
            <a:endParaRPr kumimoji="0" lang="th-TH" altLang="en-GB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aramond" panose="02020404030301010803" pitchFamily="18" charset="0"/>
              <a:ea typeface="+mn-e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BC2875-194C-1FAC-95A0-7A06FBE77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422" y="1538888"/>
            <a:ext cx="5970577" cy="448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4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443942" y="549276"/>
            <a:ext cx="8079596" cy="633413"/>
          </a:xfrm>
        </p:spPr>
        <p:txBody>
          <a:bodyPr/>
          <a:lstStyle/>
          <a:p>
            <a:pPr algn="l"/>
            <a:r>
              <a:rPr lang="en-US" altLang="en-US" sz="4000" b="1" dirty="0">
                <a:solidFill>
                  <a:srgbClr val="C00000"/>
                </a:solidFill>
                <a:latin typeface="Garamond" panose="02020404030301010803" pitchFamily="18" charset="0"/>
              </a:rPr>
              <a:t>Overview of the CPD Guidelines</a:t>
            </a:r>
          </a:p>
        </p:txBody>
      </p:sp>
      <p:sp>
        <p:nvSpPr>
          <p:cNvPr id="7171" name="Content Placeholder 3"/>
          <p:cNvSpPr>
            <a:spLocks noGrp="1"/>
          </p:cNvSpPr>
          <p:nvPr>
            <p:ph idx="1"/>
          </p:nvPr>
        </p:nvSpPr>
        <p:spPr>
          <a:xfrm>
            <a:off x="919941" y="1484313"/>
            <a:ext cx="6852459" cy="4641850"/>
          </a:xfrm>
        </p:spPr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proposed Guidelines are divided into:</a:t>
            </a:r>
          </a:p>
          <a:p>
            <a:pPr marL="514350" indent="-51435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lphaUcPeriod"/>
              <a:defRPr/>
            </a:pPr>
            <a:r>
              <a:rPr lang="en-GB" sz="2800" cap="small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28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reliminary provisions;</a:t>
            </a:r>
            <a:endParaRPr lang="en-GB" sz="2800" cap="small" dirty="0"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lphaUcPeriod"/>
              <a:defRPr/>
            </a:pPr>
            <a:r>
              <a:rPr lang="en-GB" sz="2800" cap="small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28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rovision of CPD Programmes</a:t>
            </a:r>
            <a:endParaRPr lang="en-GB" sz="2800" cap="small" dirty="0"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lphaUcPeriod"/>
              <a:defRPr/>
            </a:pPr>
            <a:r>
              <a:rPr lang="en-GB" sz="2800" cap="small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8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ccreditation of CPD programmes</a:t>
            </a:r>
          </a:p>
          <a:p>
            <a:pPr marL="514350" indent="-51435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lphaUcPeriod"/>
              <a:defRPr/>
            </a:pPr>
            <a:r>
              <a:rPr lang="en-GB" sz="2800" cap="small" dirty="0" err="1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2800" dirty="0" err="1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iscelleneous</a:t>
            </a:r>
            <a:r>
              <a:rPr lang="en-GB" sz="28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Provisions</a:t>
            </a:r>
            <a:endParaRPr lang="en-GB" sz="2800" cap="small" dirty="0"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  <a:defRPr/>
            </a:pPr>
            <a:endParaRPr lang="en-US" sz="2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GB" sz="2800" dirty="0">
              <a:solidFill>
                <a:srgbClr val="000000"/>
              </a:solidFill>
              <a:latin typeface="Garamond" panose="02020404030301010803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sz="2800" dirty="0">
              <a:solidFill>
                <a:srgbClr val="000000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1313" indent="-34131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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altLang="en-US" sz="28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D2D209-6278-0106-BE0A-4DC7C9EDB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726" y="1584252"/>
            <a:ext cx="4189227" cy="454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43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883880" y="365757"/>
            <a:ext cx="7060929" cy="886267"/>
          </a:xfrm>
        </p:spPr>
        <p:txBody>
          <a:bodyPr anchor="b">
            <a:normAutofit/>
          </a:bodyPr>
          <a:lstStyle/>
          <a:p>
            <a:r>
              <a:rPr lang="en-US" altLang="en-US" sz="3600" b="1" dirty="0">
                <a:solidFill>
                  <a:srgbClr val="C00000"/>
                </a:solidFill>
                <a:latin typeface="Garamond" panose="02020404030301010803" pitchFamily="18" charset="0"/>
              </a:rPr>
              <a:t>Legal Guiding Provisions for CPD</a:t>
            </a:r>
          </a:p>
        </p:txBody>
      </p:sp>
      <p:pic>
        <p:nvPicPr>
          <p:cNvPr id="7173" name="Picture 7172" descr="White puzzle with one red piece">
            <a:extLst>
              <a:ext uri="{FF2B5EF4-FFF2-40B4-BE49-F238E27FC236}">
                <a16:creationId xmlns:a16="http://schemas.microsoft.com/office/drawing/2014/main" id="{E201A8DC-E871-E34B-058C-2F8D891759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02" r="24198"/>
          <a:stretch/>
        </p:blipFill>
        <p:spPr>
          <a:xfrm>
            <a:off x="520505" y="1484139"/>
            <a:ext cx="3981157" cy="4691577"/>
          </a:xfrm>
          <a:prstGeom prst="rect">
            <a:avLst/>
          </a:prstGeom>
        </p:spPr>
      </p:pic>
      <p:grpSp>
        <p:nvGrpSpPr>
          <p:cNvPr id="7177" name="Group 7176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7178" name="Rectangle 7177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9" name="Rectangle 7178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71" name="Content Placeholder 3"/>
          <p:cNvSpPr>
            <a:spLocks noGrp="1"/>
          </p:cNvSpPr>
          <p:nvPr>
            <p:ph idx="1"/>
          </p:nvPr>
        </p:nvSpPr>
        <p:spPr>
          <a:xfrm>
            <a:off x="4793501" y="1451289"/>
            <a:ext cx="6775647" cy="4691577"/>
          </a:xfrm>
        </p:spPr>
        <p:txBody>
          <a:bodyPr anchor="t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Since the Institute exists in perpetuity, the Council in compliance with the Court ruling and guided by </a:t>
            </a:r>
            <a:r>
              <a:rPr lang="en-US" sz="2400" dirty="0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Section 16(10) of the Supplies Practitioner Management Act, 2007which states that, “…a member of the Institute shall be required to undergo such continuous professional development </a:t>
            </a:r>
            <a:r>
              <a:rPr lang="en-US" sz="2400" dirty="0" err="1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programmes</a:t>
            </a:r>
            <a:r>
              <a:rPr lang="en-US" sz="2400" dirty="0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as may be prescribed by the Council…” </a:t>
            </a:r>
            <a:r>
              <a:rPr lang="en-US" sz="24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resolved that in the interim, the Institute shall enforce the above provision of the said Act as prescribed.</a:t>
            </a:r>
            <a:endParaRPr lang="en-US" sz="24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endParaRPr lang="en-US" sz="24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GB" sz="2400" dirty="0">
              <a:latin typeface="Garamond" panose="02020404030301010803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sz="24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1313" indent="-34131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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altLang="en-US" sz="2400" b="1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443942" y="549276"/>
            <a:ext cx="8999912" cy="633413"/>
          </a:xfrm>
        </p:spPr>
        <p:txBody>
          <a:bodyPr/>
          <a:lstStyle/>
          <a:p>
            <a:pPr algn="l"/>
            <a:r>
              <a:rPr lang="en-US" altLang="en-US" sz="4000" b="1" dirty="0">
                <a:solidFill>
                  <a:srgbClr val="C00000"/>
                </a:solidFill>
                <a:latin typeface="Garamond" panose="02020404030301010803" pitchFamily="18" charset="0"/>
              </a:rPr>
              <a:t>Preliminary Provisions </a:t>
            </a:r>
          </a:p>
        </p:txBody>
      </p:sp>
      <p:sp>
        <p:nvSpPr>
          <p:cNvPr id="7171" name="Content Placeholder 3"/>
          <p:cNvSpPr>
            <a:spLocks noGrp="1"/>
          </p:cNvSpPr>
          <p:nvPr>
            <p:ph idx="1"/>
          </p:nvPr>
        </p:nvSpPr>
        <p:spPr>
          <a:xfrm>
            <a:off x="919941" y="1484313"/>
            <a:ext cx="10523913" cy="464185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Preliminary matters which include the citation, interpretation and purpose of the Guidelines. Key to note are: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Accreditation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CPD Hour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CPD Year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Structured programmes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Unstructured programmes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endParaRPr lang="en-US" sz="2800" dirty="0"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endParaRPr lang="en-GB" sz="2800" dirty="0"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endParaRPr lang="en-US" sz="2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GB" sz="2800" dirty="0">
              <a:solidFill>
                <a:srgbClr val="000000"/>
              </a:solidFill>
              <a:latin typeface="Garamond" panose="02020404030301010803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sz="2800" dirty="0">
              <a:solidFill>
                <a:srgbClr val="000000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1313" indent="-34131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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altLang="en-US" sz="28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0185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244436" y="571501"/>
            <a:ext cx="8231477" cy="633413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3600" b="1" dirty="0">
                <a:solidFill>
                  <a:srgbClr val="C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Professional Standards Committee </a:t>
            </a:r>
            <a:endParaRPr lang="en-US" sz="3600" dirty="0">
              <a:solidFill>
                <a:srgbClr val="C00000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CB67DD-5C49-B5E9-EEAC-284F164F9A2C}"/>
              </a:ext>
            </a:extLst>
          </p:cNvPr>
          <p:cNvSpPr txBox="1"/>
          <p:nvPr/>
        </p:nvSpPr>
        <p:spPr>
          <a:xfrm>
            <a:off x="808075" y="1410800"/>
            <a:ext cx="108771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>
                <a:latin typeface="Bookman Old Style" panose="02050604050505020204" pitchFamily="18" charset="0"/>
              </a:rPr>
              <a:t>Section 7 (as read together with paragraph 1 of the first schedule) of the SPMA provides the power to delegate functions of the Council to Committees. The composition is 3 Council Members.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>
                <a:latin typeface="Bookman Old Style" panose="02050604050505020204" pitchFamily="18" charset="0"/>
              </a:rPr>
              <a:t>The main function is to oversee all matters pertaining to CPD Programmes.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A1E6EB-98C3-4F9E-DCCB-CC1A15405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224" y="4002289"/>
            <a:ext cx="7644810" cy="228420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6EF3D-31B6-1EC7-8D0A-3C71BA64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Types of Programmes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EF7DA-7727-943A-E525-BB945E92E875}"/>
              </a:ext>
            </a:extLst>
          </p:cNvPr>
          <p:cNvSpPr>
            <a:spLocks noGrp="1"/>
          </p:cNvSpPr>
          <p:nvPr>
            <p:ph idx="1"/>
          </p:nvPr>
        </p:nvSpPr>
        <p:spPr>
          <a:blipFill>
            <a:blip r:embed="rId2">
              <a:alphaModFix amt="23000"/>
            </a:blip>
            <a:stretch>
              <a:fillRect/>
            </a:stretch>
          </a:blipFill>
        </p:spPr>
        <p:txBody>
          <a:bodyPr/>
          <a:lstStyle/>
          <a:p>
            <a:pPr algn="just"/>
            <a:r>
              <a:rPr lang="en-US" sz="3600" dirty="0">
                <a:latin typeface="Bookman Old Style" panose="02050604050505020204" pitchFamily="18" charset="0"/>
              </a:rPr>
              <a:t>Structured – Obtained through formal training </a:t>
            </a:r>
            <a:r>
              <a:rPr lang="en-US" sz="3600" dirty="0" err="1">
                <a:latin typeface="Bookman Old Style" panose="02050604050505020204" pitchFamily="18" charset="0"/>
              </a:rPr>
              <a:t>e.g</a:t>
            </a:r>
            <a:r>
              <a:rPr lang="en-US" sz="3600" dirty="0">
                <a:latin typeface="Bookman Old Style" panose="02050604050505020204" pitchFamily="18" charset="0"/>
              </a:rPr>
              <a:t> workshops, webinars, conferences </a:t>
            </a:r>
            <a:r>
              <a:rPr lang="en-US" sz="3600" dirty="0" err="1">
                <a:latin typeface="Bookman Old Style" panose="02050604050505020204" pitchFamily="18" charset="0"/>
              </a:rPr>
              <a:t>etc</a:t>
            </a:r>
            <a:endParaRPr lang="en-US" sz="3600" dirty="0">
              <a:latin typeface="Bookman Old Style" panose="02050604050505020204" pitchFamily="18" charset="0"/>
            </a:endParaRPr>
          </a:p>
          <a:p>
            <a:pPr algn="just"/>
            <a:r>
              <a:rPr lang="en-US" sz="3600" dirty="0">
                <a:latin typeface="Bookman Old Style" panose="02050604050505020204" pitchFamily="18" charset="0"/>
              </a:rPr>
              <a:t>Unstructured – obtained in a manner other than formal training. E.g </a:t>
            </a:r>
            <a:r>
              <a:rPr lang="en-US" sz="3600" i="1" dirty="0" err="1">
                <a:latin typeface="Bookman Old Style" panose="02050604050505020204" pitchFamily="18" charset="0"/>
              </a:rPr>
              <a:t>probono</a:t>
            </a:r>
            <a:r>
              <a:rPr lang="en-US" sz="3600" dirty="0">
                <a:latin typeface="Bookman Old Style" panose="02050604050505020204" pitchFamily="18" charset="0"/>
              </a:rPr>
              <a:t> services, publication of journals, articles on SCM, participation in Institute activities. </a:t>
            </a:r>
            <a:endParaRPr lang="en-US" sz="36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2297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6EF3D-31B6-1EC7-8D0A-3C71BA64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CPD HOURS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EF7DA-7727-943A-E525-BB945E92E875}"/>
              </a:ext>
            </a:extLst>
          </p:cNvPr>
          <p:cNvSpPr>
            <a:spLocks noGrp="1"/>
          </p:cNvSpPr>
          <p:nvPr>
            <p:ph idx="1"/>
          </p:nvPr>
        </p:nvSpPr>
        <p:spPr>
          <a:blipFill>
            <a:blip r:embed="rId2">
              <a:alphaModFix amt="23000"/>
            </a:blip>
            <a:stretch>
              <a:fillRect/>
            </a:stretch>
          </a:blipFill>
        </p:spPr>
        <p:txBody>
          <a:bodyPr/>
          <a:lstStyle/>
          <a:p>
            <a:pPr algn="just"/>
            <a:r>
              <a:rPr lang="en-US" sz="36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CPD hours are also known as CPD points, CPD units, or CPD credits. They are used by professional bodies to assess a professional's commitment to continued professional development. </a:t>
            </a:r>
          </a:p>
          <a:p>
            <a:pPr algn="just"/>
            <a:r>
              <a:rPr lang="en-US" sz="3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hour of active learning = I CPD Hour</a:t>
            </a:r>
          </a:p>
          <a:p>
            <a:pPr algn="just"/>
            <a:r>
              <a:rPr lang="en-US" sz="3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guidelines propose the use of hours.</a:t>
            </a:r>
          </a:p>
        </p:txBody>
      </p:sp>
    </p:spTree>
    <p:extLst>
      <p:ext uri="{BB962C8B-B14F-4D97-AF65-F5344CB8AC3E}">
        <p14:creationId xmlns:p14="http://schemas.microsoft.com/office/powerpoint/2010/main" val="14643711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6EF3D-31B6-1EC7-8D0A-3C71BA64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CPD HOURS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EF7DA-7727-943A-E525-BB945E92E875}"/>
              </a:ext>
            </a:extLst>
          </p:cNvPr>
          <p:cNvSpPr>
            <a:spLocks noGrp="1"/>
          </p:cNvSpPr>
          <p:nvPr>
            <p:ph idx="1"/>
          </p:nvPr>
        </p:nvSpPr>
        <p:spPr>
          <a:blipFill dpi="0" rotWithShape="1">
            <a:blip r:embed="rId3">
              <a:alphaModFix amt="18000"/>
            </a:blip>
            <a:srcRect/>
            <a:stretch>
              <a:fillRect/>
            </a:stretch>
          </a:blipFill>
        </p:spPr>
        <p:txBody>
          <a:bodyPr/>
          <a:lstStyle/>
          <a:p>
            <a:pPr algn="just"/>
            <a:r>
              <a:rPr lang="en-US" sz="3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Total CPD Hours = 40 minimum </a:t>
            </a:r>
          </a:p>
          <a:p>
            <a:pPr marL="0" indent="0" algn="just">
              <a:buNone/>
            </a:pPr>
            <a:r>
              <a:rPr lang="en-US" sz="3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Divided into:</a:t>
            </a:r>
          </a:p>
          <a:p>
            <a:pPr marL="742950" indent="-742950" algn="just">
              <a:buFont typeface="+mj-lt"/>
              <a:buAutoNum type="alphaLcPeriod"/>
            </a:pPr>
            <a:r>
              <a:rPr lang="en-US" sz="3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Structured – 34</a:t>
            </a:r>
          </a:p>
          <a:p>
            <a:pPr marL="742950" indent="-742950" algn="just">
              <a:buFont typeface="+mj-lt"/>
              <a:buAutoNum type="alphaLcPeriod"/>
            </a:pPr>
            <a:r>
              <a:rPr lang="en-US" sz="3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Unstructured – 6</a:t>
            </a:r>
          </a:p>
          <a:p>
            <a:pPr marL="0" indent="0" algn="just">
              <a:buNone/>
            </a:pPr>
            <a:r>
              <a:rPr lang="en-US" sz="3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Cross-referenced with other bodies Legal framework </a:t>
            </a:r>
            <a:r>
              <a:rPr lang="en-US" sz="3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e.g</a:t>
            </a:r>
            <a:r>
              <a:rPr lang="en-US" sz="3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LSK – Units, ICS – points, ICPAK – hours, IHRM - points</a:t>
            </a:r>
          </a:p>
        </p:txBody>
      </p:sp>
    </p:spTree>
    <p:extLst>
      <p:ext uri="{BB962C8B-B14F-4D97-AF65-F5344CB8AC3E}">
        <p14:creationId xmlns:p14="http://schemas.microsoft.com/office/powerpoint/2010/main" val="19628188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2122516" y="411336"/>
            <a:ext cx="8257874" cy="8640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GB" sz="3600" b="1" kern="0" dirty="0">
                <a:solidFill>
                  <a:srgbClr val="C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CPD Calendar</a:t>
            </a:r>
            <a:endParaRPr lang="en-US" sz="3600" b="1" kern="0" dirty="0">
              <a:solidFill>
                <a:srgbClr val="C00000"/>
              </a:solidFill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579120" y="1557339"/>
            <a:ext cx="4981708" cy="44056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CPD Calendar shall be approved no later than 60 days to the close of the year; The calendar shall include: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Name of the Provider;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Cost of each training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Date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Topic and Location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600" dirty="0">
              <a:solidFill>
                <a:srgbClr val="000000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600" dirty="0">
              <a:solidFill>
                <a:srgbClr val="000000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5105401" y="-990600"/>
            <a:ext cx="193675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FD0B84-B05D-95BE-9204-28114F088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336" y="1562655"/>
            <a:ext cx="5337544" cy="351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532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61503"/>
            <a:ext cx="14992624" cy="6854653"/>
            <a:chOff x="0" y="0"/>
            <a:chExt cx="17348200" cy="9753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7348199" cy="97535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22428" y="1439849"/>
              <a:ext cx="3271761" cy="309453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962130" y="1516392"/>
              <a:ext cx="1679575" cy="1679575"/>
            </a:xfrm>
            <a:custGeom>
              <a:avLst/>
              <a:gdLst/>
              <a:ahLst/>
              <a:cxnLst/>
              <a:rect l="l" t="t" r="r" b="b"/>
              <a:pathLst>
                <a:path w="1679575" h="1679575">
                  <a:moveTo>
                    <a:pt x="839546" y="0"/>
                  </a:moveTo>
                  <a:lnTo>
                    <a:pt x="791905" y="1329"/>
                  </a:lnTo>
                  <a:lnTo>
                    <a:pt x="744962" y="5269"/>
                  </a:lnTo>
                  <a:lnTo>
                    <a:pt x="698787" y="11749"/>
                  </a:lnTo>
                  <a:lnTo>
                    <a:pt x="653451" y="20698"/>
                  </a:lnTo>
                  <a:lnTo>
                    <a:pt x="609024" y="32045"/>
                  </a:lnTo>
                  <a:lnTo>
                    <a:pt x="565578" y="45720"/>
                  </a:lnTo>
                  <a:lnTo>
                    <a:pt x="523184" y="61651"/>
                  </a:lnTo>
                  <a:lnTo>
                    <a:pt x="481912" y="79768"/>
                  </a:lnTo>
                  <a:lnTo>
                    <a:pt x="441834" y="99999"/>
                  </a:lnTo>
                  <a:lnTo>
                    <a:pt x="403019" y="122275"/>
                  </a:lnTo>
                  <a:lnTo>
                    <a:pt x="365540" y="146523"/>
                  </a:lnTo>
                  <a:lnTo>
                    <a:pt x="329466" y="172674"/>
                  </a:lnTo>
                  <a:lnTo>
                    <a:pt x="294870" y="200655"/>
                  </a:lnTo>
                  <a:lnTo>
                    <a:pt x="261821" y="230397"/>
                  </a:lnTo>
                  <a:lnTo>
                    <a:pt x="230390" y="261829"/>
                  </a:lnTo>
                  <a:lnTo>
                    <a:pt x="200649" y="294879"/>
                  </a:lnTo>
                  <a:lnTo>
                    <a:pt x="172668" y="329477"/>
                  </a:lnTo>
                  <a:lnTo>
                    <a:pt x="146518" y="365551"/>
                  </a:lnTo>
                  <a:lnTo>
                    <a:pt x="122271" y="403032"/>
                  </a:lnTo>
                  <a:lnTo>
                    <a:pt x="99996" y="441848"/>
                  </a:lnTo>
                  <a:lnTo>
                    <a:pt x="79765" y="481927"/>
                  </a:lnTo>
                  <a:lnTo>
                    <a:pt x="61649" y="523201"/>
                  </a:lnTo>
                  <a:lnTo>
                    <a:pt x="45718" y="565596"/>
                  </a:lnTo>
                  <a:lnTo>
                    <a:pt x="32044" y="609043"/>
                  </a:lnTo>
                  <a:lnTo>
                    <a:pt x="20697" y="653471"/>
                  </a:lnTo>
                  <a:lnTo>
                    <a:pt x="11748" y="698809"/>
                  </a:lnTo>
                  <a:lnTo>
                    <a:pt x="5268" y="744985"/>
                  </a:lnTo>
                  <a:lnTo>
                    <a:pt x="1329" y="791929"/>
                  </a:lnTo>
                  <a:lnTo>
                    <a:pt x="0" y="839571"/>
                  </a:lnTo>
                  <a:lnTo>
                    <a:pt x="1329" y="887213"/>
                  </a:lnTo>
                  <a:lnTo>
                    <a:pt x="5268" y="934157"/>
                  </a:lnTo>
                  <a:lnTo>
                    <a:pt x="11748" y="980334"/>
                  </a:lnTo>
                  <a:lnTo>
                    <a:pt x="20697" y="1025671"/>
                  </a:lnTo>
                  <a:lnTo>
                    <a:pt x="32044" y="1070099"/>
                  </a:lnTo>
                  <a:lnTo>
                    <a:pt x="45718" y="1113546"/>
                  </a:lnTo>
                  <a:lnTo>
                    <a:pt x="61649" y="1155942"/>
                  </a:lnTo>
                  <a:lnTo>
                    <a:pt x="79765" y="1197215"/>
                  </a:lnTo>
                  <a:lnTo>
                    <a:pt x="99996" y="1237295"/>
                  </a:lnTo>
                  <a:lnTo>
                    <a:pt x="122271" y="1276110"/>
                  </a:lnTo>
                  <a:lnTo>
                    <a:pt x="146518" y="1313591"/>
                  </a:lnTo>
                  <a:lnTo>
                    <a:pt x="172668" y="1349665"/>
                  </a:lnTo>
                  <a:lnTo>
                    <a:pt x="200649" y="1384263"/>
                  </a:lnTo>
                  <a:lnTo>
                    <a:pt x="230390" y="1417313"/>
                  </a:lnTo>
                  <a:lnTo>
                    <a:pt x="261821" y="1448745"/>
                  </a:lnTo>
                  <a:lnTo>
                    <a:pt x="294870" y="1478487"/>
                  </a:lnTo>
                  <a:lnTo>
                    <a:pt x="329466" y="1506469"/>
                  </a:lnTo>
                  <a:lnTo>
                    <a:pt x="365540" y="1532619"/>
                  </a:lnTo>
                  <a:lnTo>
                    <a:pt x="403019" y="1556867"/>
                  </a:lnTo>
                  <a:lnTo>
                    <a:pt x="441834" y="1579143"/>
                  </a:lnTo>
                  <a:lnTo>
                    <a:pt x="481912" y="1599374"/>
                  </a:lnTo>
                  <a:lnTo>
                    <a:pt x="523184" y="1617491"/>
                  </a:lnTo>
                  <a:lnTo>
                    <a:pt x="565578" y="1633423"/>
                  </a:lnTo>
                  <a:lnTo>
                    <a:pt x="609024" y="1647097"/>
                  </a:lnTo>
                  <a:lnTo>
                    <a:pt x="653451" y="1658445"/>
                  </a:lnTo>
                  <a:lnTo>
                    <a:pt x="698787" y="1667394"/>
                  </a:lnTo>
                  <a:lnTo>
                    <a:pt x="744962" y="1673874"/>
                  </a:lnTo>
                  <a:lnTo>
                    <a:pt x="791905" y="1677814"/>
                  </a:lnTo>
                  <a:lnTo>
                    <a:pt x="839546" y="1679143"/>
                  </a:lnTo>
                  <a:lnTo>
                    <a:pt x="887189" y="1677814"/>
                  </a:lnTo>
                  <a:lnTo>
                    <a:pt x="934134" y="1673874"/>
                  </a:lnTo>
                  <a:lnTo>
                    <a:pt x="980311" y="1667394"/>
                  </a:lnTo>
                  <a:lnTo>
                    <a:pt x="1025650" y="1658445"/>
                  </a:lnTo>
                  <a:lnTo>
                    <a:pt x="1070078" y="1647097"/>
                  </a:lnTo>
                  <a:lnTo>
                    <a:pt x="1113526" y="1633423"/>
                  </a:lnTo>
                  <a:lnTo>
                    <a:pt x="1155922" y="1617491"/>
                  </a:lnTo>
                  <a:lnTo>
                    <a:pt x="1197195" y="1599374"/>
                  </a:lnTo>
                  <a:lnTo>
                    <a:pt x="1237275" y="1579143"/>
                  </a:lnTo>
                  <a:lnTo>
                    <a:pt x="1276090" y="1556867"/>
                  </a:lnTo>
                  <a:lnTo>
                    <a:pt x="1313571" y="1532619"/>
                  </a:lnTo>
                  <a:lnTo>
                    <a:pt x="1349645" y="1506469"/>
                  </a:lnTo>
                  <a:lnTo>
                    <a:pt x="1384243" y="1478487"/>
                  </a:lnTo>
                  <a:lnTo>
                    <a:pt x="1417293" y="1448745"/>
                  </a:lnTo>
                  <a:lnTo>
                    <a:pt x="1448724" y="1417313"/>
                  </a:lnTo>
                  <a:lnTo>
                    <a:pt x="1478466" y="1384263"/>
                  </a:lnTo>
                  <a:lnTo>
                    <a:pt x="1506447" y="1349665"/>
                  </a:lnTo>
                  <a:lnTo>
                    <a:pt x="1532597" y="1313591"/>
                  </a:lnTo>
                  <a:lnTo>
                    <a:pt x="1556845" y="1276110"/>
                  </a:lnTo>
                  <a:lnTo>
                    <a:pt x="1579120" y="1237295"/>
                  </a:lnTo>
                  <a:lnTo>
                    <a:pt x="1599351" y="1197215"/>
                  </a:lnTo>
                  <a:lnTo>
                    <a:pt x="1617468" y="1155942"/>
                  </a:lnTo>
                  <a:lnTo>
                    <a:pt x="1633398" y="1113546"/>
                  </a:lnTo>
                  <a:lnTo>
                    <a:pt x="1647073" y="1070099"/>
                  </a:lnTo>
                  <a:lnTo>
                    <a:pt x="1658420" y="1025671"/>
                  </a:lnTo>
                  <a:lnTo>
                    <a:pt x="1667369" y="980334"/>
                  </a:lnTo>
                  <a:lnTo>
                    <a:pt x="1673848" y="934157"/>
                  </a:lnTo>
                  <a:lnTo>
                    <a:pt x="1677788" y="887213"/>
                  </a:lnTo>
                  <a:lnTo>
                    <a:pt x="1679117" y="839571"/>
                  </a:lnTo>
                  <a:lnTo>
                    <a:pt x="1677788" y="791929"/>
                  </a:lnTo>
                  <a:lnTo>
                    <a:pt x="1673848" y="744985"/>
                  </a:lnTo>
                  <a:lnTo>
                    <a:pt x="1667369" y="698809"/>
                  </a:lnTo>
                  <a:lnTo>
                    <a:pt x="1658420" y="653471"/>
                  </a:lnTo>
                  <a:lnTo>
                    <a:pt x="1647073" y="609043"/>
                  </a:lnTo>
                  <a:lnTo>
                    <a:pt x="1633398" y="565596"/>
                  </a:lnTo>
                  <a:lnTo>
                    <a:pt x="1617468" y="523201"/>
                  </a:lnTo>
                  <a:lnTo>
                    <a:pt x="1599351" y="481927"/>
                  </a:lnTo>
                  <a:lnTo>
                    <a:pt x="1579120" y="441848"/>
                  </a:lnTo>
                  <a:lnTo>
                    <a:pt x="1556845" y="403032"/>
                  </a:lnTo>
                  <a:lnTo>
                    <a:pt x="1532597" y="365551"/>
                  </a:lnTo>
                  <a:lnTo>
                    <a:pt x="1506447" y="329477"/>
                  </a:lnTo>
                  <a:lnTo>
                    <a:pt x="1478466" y="294879"/>
                  </a:lnTo>
                  <a:lnTo>
                    <a:pt x="1448724" y="261829"/>
                  </a:lnTo>
                  <a:lnTo>
                    <a:pt x="1417293" y="230397"/>
                  </a:lnTo>
                  <a:lnTo>
                    <a:pt x="1384243" y="200655"/>
                  </a:lnTo>
                  <a:lnTo>
                    <a:pt x="1349645" y="172674"/>
                  </a:lnTo>
                  <a:lnTo>
                    <a:pt x="1313571" y="146523"/>
                  </a:lnTo>
                  <a:lnTo>
                    <a:pt x="1276090" y="122275"/>
                  </a:lnTo>
                  <a:lnTo>
                    <a:pt x="1237275" y="99999"/>
                  </a:lnTo>
                  <a:lnTo>
                    <a:pt x="1197195" y="79768"/>
                  </a:lnTo>
                  <a:lnTo>
                    <a:pt x="1155922" y="61651"/>
                  </a:lnTo>
                  <a:lnTo>
                    <a:pt x="1113526" y="45720"/>
                  </a:lnTo>
                  <a:lnTo>
                    <a:pt x="1070078" y="32045"/>
                  </a:lnTo>
                  <a:lnTo>
                    <a:pt x="1025650" y="20698"/>
                  </a:lnTo>
                  <a:lnTo>
                    <a:pt x="980311" y="11749"/>
                  </a:lnTo>
                  <a:lnTo>
                    <a:pt x="934134" y="5269"/>
                  </a:lnTo>
                  <a:lnTo>
                    <a:pt x="887189" y="1329"/>
                  </a:lnTo>
                  <a:lnTo>
                    <a:pt x="839546" y="0"/>
                  </a:lnTo>
                  <a:close/>
                </a:path>
              </a:pathLst>
            </a:custGeom>
            <a:solidFill>
              <a:srgbClr val="FFFDF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2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3822700"/>
              <a:ext cx="17348200" cy="5930900"/>
            </a:xfrm>
            <a:custGeom>
              <a:avLst/>
              <a:gdLst/>
              <a:ahLst/>
              <a:cxnLst/>
              <a:rect l="l" t="t" r="r" b="b"/>
              <a:pathLst>
                <a:path w="17348200" h="5930900">
                  <a:moveTo>
                    <a:pt x="3523413" y="2070100"/>
                  </a:moveTo>
                  <a:lnTo>
                    <a:pt x="3365454" y="2070100"/>
                  </a:lnTo>
                  <a:lnTo>
                    <a:pt x="3321187" y="2095500"/>
                  </a:lnTo>
                  <a:lnTo>
                    <a:pt x="3273099" y="2108200"/>
                  </a:lnTo>
                  <a:lnTo>
                    <a:pt x="3220234" y="2146300"/>
                  </a:lnTo>
                  <a:lnTo>
                    <a:pt x="3179417" y="2159000"/>
                  </a:lnTo>
                  <a:lnTo>
                    <a:pt x="3135677" y="2184400"/>
                  </a:lnTo>
                  <a:lnTo>
                    <a:pt x="3089391" y="2209800"/>
                  </a:lnTo>
                  <a:lnTo>
                    <a:pt x="3040933" y="2222500"/>
                  </a:lnTo>
                  <a:lnTo>
                    <a:pt x="2990678" y="2247900"/>
                  </a:lnTo>
                  <a:lnTo>
                    <a:pt x="2939001" y="2260600"/>
                  </a:lnTo>
                  <a:lnTo>
                    <a:pt x="2886277" y="2286000"/>
                  </a:lnTo>
                  <a:lnTo>
                    <a:pt x="2779187" y="2311400"/>
                  </a:lnTo>
                  <a:lnTo>
                    <a:pt x="2725571" y="2311400"/>
                  </a:lnTo>
                  <a:lnTo>
                    <a:pt x="2620072" y="2336800"/>
                  </a:lnTo>
                  <a:lnTo>
                    <a:pt x="2294117" y="2336800"/>
                  </a:lnTo>
                  <a:lnTo>
                    <a:pt x="2258186" y="2349500"/>
                  </a:lnTo>
                  <a:lnTo>
                    <a:pt x="2219662" y="2362200"/>
                  </a:lnTo>
                  <a:lnTo>
                    <a:pt x="2178789" y="2374900"/>
                  </a:lnTo>
                  <a:lnTo>
                    <a:pt x="2135809" y="2387600"/>
                  </a:lnTo>
                  <a:lnTo>
                    <a:pt x="2090967" y="2413000"/>
                  </a:lnTo>
                  <a:lnTo>
                    <a:pt x="2044503" y="2438400"/>
                  </a:lnTo>
                  <a:lnTo>
                    <a:pt x="1996663" y="2451100"/>
                  </a:lnTo>
                  <a:lnTo>
                    <a:pt x="1947689" y="2489200"/>
                  </a:lnTo>
                  <a:lnTo>
                    <a:pt x="1796391" y="2565400"/>
                  </a:lnTo>
                  <a:lnTo>
                    <a:pt x="1745311" y="2603500"/>
                  </a:lnTo>
                  <a:lnTo>
                    <a:pt x="1694311" y="2628900"/>
                  </a:lnTo>
                  <a:lnTo>
                    <a:pt x="1643636" y="2667000"/>
                  </a:lnTo>
                  <a:lnTo>
                    <a:pt x="1593528" y="2692400"/>
                  </a:lnTo>
                  <a:lnTo>
                    <a:pt x="1544230" y="2730500"/>
                  </a:lnTo>
                  <a:lnTo>
                    <a:pt x="1495985" y="2755900"/>
                  </a:lnTo>
                  <a:lnTo>
                    <a:pt x="1449037" y="2781300"/>
                  </a:lnTo>
                  <a:lnTo>
                    <a:pt x="1403627" y="2819400"/>
                  </a:lnTo>
                  <a:lnTo>
                    <a:pt x="1318399" y="2870200"/>
                  </a:lnTo>
                  <a:lnTo>
                    <a:pt x="1279067" y="2895600"/>
                  </a:lnTo>
                  <a:lnTo>
                    <a:pt x="1242245" y="2921000"/>
                  </a:lnTo>
                  <a:lnTo>
                    <a:pt x="1208178" y="2946400"/>
                  </a:lnTo>
                  <a:lnTo>
                    <a:pt x="1177109" y="2959100"/>
                  </a:lnTo>
                  <a:lnTo>
                    <a:pt x="998651" y="3086100"/>
                  </a:lnTo>
                  <a:lnTo>
                    <a:pt x="962646" y="3124200"/>
                  </a:lnTo>
                  <a:lnTo>
                    <a:pt x="926317" y="3149600"/>
                  </a:lnTo>
                  <a:lnTo>
                    <a:pt x="852312" y="3200400"/>
                  </a:lnTo>
                  <a:lnTo>
                    <a:pt x="814448" y="3238500"/>
                  </a:lnTo>
                  <a:lnTo>
                    <a:pt x="775884" y="3263900"/>
                  </a:lnTo>
                  <a:lnTo>
                    <a:pt x="736527" y="3289300"/>
                  </a:lnTo>
                  <a:lnTo>
                    <a:pt x="696282" y="3314700"/>
                  </a:lnTo>
                  <a:lnTo>
                    <a:pt x="655056" y="3340100"/>
                  </a:lnTo>
                  <a:lnTo>
                    <a:pt x="612755" y="3365500"/>
                  </a:lnTo>
                  <a:lnTo>
                    <a:pt x="569284" y="3390900"/>
                  </a:lnTo>
                  <a:lnTo>
                    <a:pt x="524550" y="3416300"/>
                  </a:lnTo>
                  <a:lnTo>
                    <a:pt x="478459" y="3441700"/>
                  </a:lnTo>
                  <a:lnTo>
                    <a:pt x="430916" y="3454400"/>
                  </a:lnTo>
                  <a:lnTo>
                    <a:pt x="381829" y="3479800"/>
                  </a:lnTo>
                  <a:lnTo>
                    <a:pt x="331102" y="3492500"/>
                  </a:lnTo>
                  <a:lnTo>
                    <a:pt x="224355" y="3517900"/>
                  </a:lnTo>
                  <a:lnTo>
                    <a:pt x="0" y="3556000"/>
                  </a:lnTo>
                  <a:lnTo>
                    <a:pt x="0" y="5930900"/>
                  </a:lnTo>
                  <a:lnTo>
                    <a:pt x="17348200" y="5930900"/>
                  </a:lnTo>
                  <a:lnTo>
                    <a:pt x="17348200" y="2565400"/>
                  </a:lnTo>
                  <a:lnTo>
                    <a:pt x="5940854" y="2565400"/>
                  </a:lnTo>
                  <a:lnTo>
                    <a:pt x="5665335" y="2501900"/>
                  </a:lnTo>
                  <a:lnTo>
                    <a:pt x="5613094" y="2476500"/>
                  </a:lnTo>
                  <a:lnTo>
                    <a:pt x="5562414" y="2463800"/>
                  </a:lnTo>
                  <a:lnTo>
                    <a:pt x="5513556" y="2438400"/>
                  </a:lnTo>
                  <a:lnTo>
                    <a:pt x="5466779" y="2425700"/>
                  </a:lnTo>
                  <a:lnTo>
                    <a:pt x="5380510" y="2387600"/>
                  </a:lnTo>
                  <a:lnTo>
                    <a:pt x="5341538" y="2362200"/>
                  </a:lnTo>
                  <a:lnTo>
                    <a:pt x="5305689" y="2349500"/>
                  </a:lnTo>
                  <a:lnTo>
                    <a:pt x="4904525" y="2349500"/>
                  </a:lnTo>
                  <a:lnTo>
                    <a:pt x="4864546" y="2336800"/>
                  </a:lnTo>
                  <a:lnTo>
                    <a:pt x="4822648" y="2324100"/>
                  </a:lnTo>
                  <a:lnTo>
                    <a:pt x="4779132" y="2298700"/>
                  </a:lnTo>
                  <a:lnTo>
                    <a:pt x="4734298" y="2286000"/>
                  </a:lnTo>
                  <a:lnTo>
                    <a:pt x="4688448" y="2260600"/>
                  </a:lnTo>
                  <a:lnTo>
                    <a:pt x="4039335" y="2260600"/>
                  </a:lnTo>
                  <a:lnTo>
                    <a:pt x="3949498" y="2235200"/>
                  </a:lnTo>
                  <a:lnTo>
                    <a:pt x="3902870" y="2222500"/>
                  </a:lnTo>
                  <a:lnTo>
                    <a:pt x="3854367" y="2209800"/>
                  </a:lnTo>
                  <a:lnTo>
                    <a:pt x="3803438" y="2184400"/>
                  </a:lnTo>
                  <a:lnTo>
                    <a:pt x="3696664" y="2133600"/>
                  </a:lnTo>
                  <a:lnTo>
                    <a:pt x="3648574" y="2120900"/>
                  </a:lnTo>
                  <a:lnTo>
                    <a:pt x="3604306" y="2095500"/>
                  </a:lnTo>
                  <a:lnTo>
                    <a:pt x="3562904" y="2082800"/>
                  </a:lnTo>
                  <a:lnTo>
                    <a:pt x="3523413" y="2070100"/>
                  </a:lnTo>
                  <a:close/>
                </a:path>
                <a:path w="17348200" h="5930900">
                  <a:moveTo>
                    <a:pt x="10826540" y="1117600"/>
                  </a:moveTo>
                  <a:lnTo>
                    <a:pt x="10784909" y="1117600"/>
                  </a:lnTo>
                  <a:lnTo>
                    <a:pt x="10704611" y="1143000"/>
                  </a:lnTo>
                  <a:lnTo>
                    <a:pt x="10670562" y="1168400"/>
                  </a:lnTo>
                  <a:lnTo>
                    <a:pt x="10632218" y="1193800"/>
                  </a:lnTo>
                  <a:lnTo>
                    <a:pt x="10590008" y="1206500"/>
                  </a:lnTo>
                  <a:lnTo>
                    <a:pt x="10544362" y="1219200"/>
                  </a:lnTo>
                  <a:lnTo>
                    <a:pt x="10495709" y="1231900"/>
                  </a:lnTo>
                  <a:lnTo>
                    <a:pt x="10391104" y="1257300"/>
                  </a:lnTo>
                  <a:lnTo>
                    <a:pt x="10164721" y="1257300"/>
                  </a:lnTo>
                  <a:lnTo>
                    <a:pt x="10116591" y="1270000"/>
                  </a:lnTo>
                  <a:lnTo>
                    <a:pt x="10076990" y="1270000"/>
                  </a:lnTo>
                  <a:lnTo>
                    <a:pt x="10044300" y="1282700"/>
                  </a:lnTo>
                  <a:lnTo>
                    <a:pt x="10016903" y="1295400"/>
                  </a:lnTo>
                  <a:lnTo>
                    <a:pt x="9993183" y="1320800"/>
                  </a:lnTo>
                  <a:lnTo>
                    <a:pt x="9971521" y="1346200"/>
                  </a:lnTo>
                  <a:lnTo>
                    <a:pt x="9950300" y="1371600"/>
                  </a:lnTo>
                  <a:lnTo>
                    <a:pt x="9927903" y="1397000"/>
                  </a:lnTo>
                  <a:lnTo>
                    <a:pt x="9902712" y="1435100"/>
                  </a:lnTo>
                  <a:lnTo>
                    <a:pt x="9873109" y="1473200"/>
                  </a:lnTo>
                  <a:lnTo>
                    <a:pt x="9837477" y="1511300"/>
                  </a:lnTo>
                  <a:lnTo>
                    <a:pt x="9794199" y="1549400"/>
                  </a:lnTo>
                  <a:lnTo>
                    <a:pt x="9755410" y="1574800"/>
                  </a:lnTo>
                  <a:lnTo>
                    <a:pt x="9715361" y="1612900"/>
                  </a:lnTo>
                  <a:lnTo>
                    <a:pt x="9674200" y="1625600"/>
                  </a:lnTo>
                  <a:lnTo>
                    <a:pt x="9632079" y="1651000"/>
                  </a:lnTo>
                  <a:lnTo>
                    <a:pt x="9501463" y="1689100"/>
                  </a:lnTo>
                  <a:lnTo>
                    <a:pt x="9457008" y="1689100"/>
                  </a:lnTo>
                  <a:lnTo>
                    <a:pt x="9234637" y="1752600"/>
                  </a:lnTo>
                  <a:lnTo>
                    <a:pt x="9148455" y="1803400"/>
                  </a:lnTo>
                  <a:lnTo>
                    <a:pt x="9087015" y="1841500"/>
                  </a:lnTo>
                  <a:lnTo>
                    <a:pt x="9041171" y="1866900"/>
                  </a:lnTo>
                  <a:lnTo>
                    <a:pt x="9006915" y="1892300"/>
                  </a:lnTo>
                  <a:lnTo>
                    <a:pt x="8980239" y="1905000"/>
                  </a:lnTo>
                  <a:lnTo>
                    <a:pt x="8957135" y="1905000"/>
                  </a:lnTo>
                  <a:lnTo>
                    <a:pt x="8933594" y="1917700"/>
                  </a:lnTo>
                  <a:lnTo>
                    <a:pt x="8778961" y="1917700"/>
                  </a:lnTo>
                  <a:lnTo>
                    <a:pt x="8739411" y="1930400"/>
                  </a:lnTo>
                  <a:lnTo>
                    <a:pt x="8663840" y="1955800"/>
                  </a:lnTo>
                  <a:lnTo>
                    <a:pt x="8552685" y="2032000"/>
                  </a:lnTo>
                  <a:lnTo>
                    <a:pt x="8514458" y="2070100"/>
                  </a:lnTo>
                  <a:lnTo>
                    <a:pt x="8474908" y="2095500"/>
                  </a:lnTo>
                  <a:lnTo>
                    <a:pt x="8433593" y="2120900"/>
                  </a:lnTo>
                  <a:lnTo>
                    <a:pt x="8390074" y="2159000"/>
                  </a:lnTo>
                  <a:lnTo>
                    <a:pt x="8343910" y="2184400"/>
                  </a:lnTo>
                  <a:lnTo>
                    <a:pt x="8297102" y="2197100"/>
                  </a:lnTo>
                  <a:lnTo>
                    <a:pt x="8251766" y="2222500"/>
                  </a:lnTo>
                  <a:lnTo>
                    <a:pt x="8207607" y="2247900"/>
                  </a:lnTo>
                  <a:lnTo>
                    <a:pt x="8121644" y="2298700"/>
                  </a:lnTo>
                  <a:lnTo>
                    <a:pt x="8079251" y="2311400"/>
                  </a:lnTo>
                  <a:lnTo>
                    <a:pt x="7950900" y="2387600"/>
                  </a:lnTo>
                  <a:lnTo>
                    <a:pt x="7906744" y="2413000"/>
                  </a:lnTo>
                  <a:lnTo>
                    <a:pt x="7861413" y="2438400"/>
                  </a:lnTo>
                  <a:lnTo>
                    <a:pt x="7814612" y="2463800"/>
                  </a:lnTo>
                  <a:lnTo>
                    <a:pt x="7773927" y="2489200"/>
                  </a:lnTo>
                  <a:lnTo>
                    <a:pt x="7733498" y="2501900"/>
                  </a:lnTo>
                  <a:lnTo>
                    <a:pt x="7119738" y="2501900"/>
                  </a:lnTo>
                  <a:lnTo>
                    <a:pt x="7116703" y="2514600"/>
                  </a:lnTo>
                  <a:lnTo>
                    <a:pt x="7093207" y="2514600"/>
                  </a:lnTo>
                  <a:lnTo>
                    <a:pt x="7062988" y="2527300"/>
                  </a:lnTo>
                  <a:lnTo>
                    <a:pt x="6259823" y="2527300"/>
                  </a:lnTo>
                  <a:lnTo>
                    <a:pt x="6223291" y="2540000"/>
                  </a:lnTo>
                  <a:lnTo>
                    <a:pt x="6190673" y="2540000"/>
                  </a:lnTo>
                  <a:lnTo>
                    <a:pt x="6159534" y="2552700"/>
                  </a:lnTo>
                  <a:lnTo>
                    <a:pt x="6127440" y="2552700"/>
                  </a:lnTo>
                  <a:lnTo>
                    <a:pt x="6091959" y="2565400"/>
                  </a:lnTo>
                  <a:lnTo>
                    <a:pt x="17348200" y="2565400"/>
                  </a:lnTo>
                  <a:lnTo>
                    <a:pt x="17348200" y="1181100"/>
                  </a:lnTo>
                  <a:lnTo>
                    <a:pt x="10994817" y="1181100"/>
                  </a:lnTo>
                  <a:lnTo>
                    <a:pt x="10953183" y="1168400"/>
                  </a:lnTo>
                  <a:lnTo>
                    <a:pt x="10911026" y="1143000"/>
                  </a:lnTo>
                  <a:lnTo>
                    <a:pt x="10826540" y="1117600"/>
                  </a:lnTo>
                  <a:close/>
                </a:path>
                <a:path w="17348200" h="5930900">
                  <a:moveTo>
                    <a:pt x="7369653" y="2425700"/>
                  </a:moveTo>
                  <a:lnTo>
                    <a:pt x="7327954" y="2425700"/>
                  </a:lnTo>
                  <a:lnTo>
                    <a:pt x="7242959" y="2451100"/>
                  </a:lnTo>
                  <a:lnTo>
                    <a:pt x="7187645" y="2463800"/>
                  </a:lnTo>
                  <a:lnTo>
                    <a:pt x="7152545" y="2489200"/>
                  </a:lnTo>
                  <a:lnTo>
                    <a:pt x="7132780" y="2501900"/>
                  </a:lnTo>
                  <a:lnTo>
                    <a:pt x="7653128" y="2501900"/>
                  </a:lnTo>
                  <a:lnTo>
                    <a:pt x="7572944" y="2476500"/>
                  </a:lnTo>
                  <a:lnTo>
                    <a:pt x="7532748" y="2476500"/>
                  </a:lnTo>
                  <a:lnTo>
                    <a:pt x="7369653" y="2425700"/>
                  </a:lnTo>
                  <a:close/>
                </a:path>
                <a:path w="17348200" h="5930900">
                  <a:moveTo>
                    <a:pt x="5205447" y="2324100"/>
                  </a:moveTo>
                  <a:lnTo>
                    <a:pt x="5131125" y="2324100"/>
                  </a:lnTo>
                  <a:lnTo>
                    <a:pt x="5090724" y="2336800"/>
                  </a:lnTo>
                  <a:lnTo>
                    <a:pt x="5041250" y="2336800"/>
                  </a:lnTo>
                  <a:lnTo>
                    <a:pt x="4977521" y="2349500"/>
                  </a:lnTo>
                  <a:lnTo>
                    <a:pt x="5305689" y="2349500"/>
                  </a:lnTo>
                  <a:lnTo>
                    <a:pt x="5249736" y="2336800"/>
                  </a:lnTo>
                  <a:lnTo>
                    <a:pt x="5205447" y="2324100"/>
                  </a:lnTo>
                  <a:close/>
                </a:path>
                <a:path w="17348200" h="5930900">
                  <a:moveTo>
                    <a:pt x="2357231" y="2324100"/>
                  </a:moveTo>
                  <a:lnTo>
                    <a:pt x="2327213" y="2336800"/>
                  </a:lnTo>
                  <a:lnTo>
                    <a:pt x="2383927" y="2336800"/>
                  </a:lnTo>
                  <a:lnTo>
                    <a:pt x="2357231" y="2324100"/>
                  </a:lnTo>
                  <a:close/>
                </a:path>
                <a:path w="17348200" h="5930900">
                  <a:moveTo>
                    <a:pt x="4500905" y="2197100"/>
                  </a:moveTo>
                  <a:lnTo>
                    <a:pt x="4364328" y="2197100"/>
                  </a:lnTo>
                  <a:lnTo>
                    <a:pt x="4321185" y="2222500"/>
                  </a:lnTo>
                  <a:lnTo>
                    <a:pt x="4269709" y="2235200"/>
                  </a:lnTo>
                  <a:lnTo>
                    <a:pt x="4220768" y="2247900"/>
                  </a:lnTo>
                  <a:lnTo>
                    <a:pt x="4173812" y="2260600"/>
                  </a:lnTo>
                  <a:lnTo>
                    <a:pt x="4688448" y="2260600"/>
                  </a:lnTo>
                  <a:lnTo>
                    <a:pt x="4641882" y="2247900"/>
                  </a:lnTo>
                  <a:lnTo>
                    <a:pt x="4594903" y="2222500"/>
                  </a:lnTo>
                  <a:lnTo>
                    <a:pt x="4500905" y="2197100"/>
                  </a:lnTo>
                  <a:close/>
                </a:path>
                <a:path w="17348200" h="5930900">
                  <a:moveTo>
                    <a:pt x="3446344" y="2057400"/>
                  </a:moveTo>
                  <a:lnTo>
                    <a:pt x="3406854" y="2070100"/>
                  </a:lnTo>
                  <a:lnTo>
                    <a:pt x="3484879" y="2070100"/>
                  </a:lnTo>
                  <a:lnTo>
                    <a:pt x="3446344" y="2057400"/>
                  </a:lnTo>
                  <a:close/>
                </a:path>
                <a:path w="17348200" h="5930900">
                  <a:moveTo>
                    <a:pt x="11308013" y="1066800"/>
                  </a:moveTo>
                  <a:lnTo>
                    <a:pt x="11271228" y="1066800"/>
                  </a:lnTo>
                  <a:lnTo>
                    <a:pt x="11240550" y="1079500"/>
                  </a:lnTo>
                  <a:lnTo>
                    <a:pt x="11185671" y="1130300"/>
                  </a:lnTo>
                  <a:lnTo>
                    <a:pt x="11155546" y="1155700"/>
                  </a:lnTo>
                  <a:lnTo>
                    <a:pt x="11119684" y="1168400"/>
                  </a:lnTo>
                  <a:lnTo>
                    <a:pt x="11075121" y="1181100"/>
                  </a:lnTo>
                  <a:lnTo>
                    <a:pt x="17348200" y="1181100"/>
                  </a:lnTo>
                  <a:lnTo>
                    <a:pt x="17348200" y="1117600"/>
                  </a:lnTo>
                  <a:lnTo>
                    <a:pt x="11401966" y="1117600"/>
                  </a:lnTo>
                  <a:lnTo>
                    <a:pt x="11378196" y="1104900"/>
                  </a:lnTo>
                  <a:lnTo>
                    <a:pt x="11348545" y="1079500"/>
                  </a:lnTo>
                  <a:lnTo>
                    <a:pt x="11308013" y="1066800"/>
                  </a:lnTo>
                  <a:close/>
                </a:path>
                <a:path w="17348200" h="5930900">
                  <a:moveTo>
                    <a:pt x="12419533" y="635000"/>
                  </a:moveTo>
                  <a:lnTo>
                    <a:pt x="12314284" y="635000"/>
                  </a:lnTo>
                  <a:lnTo>
                    <a:pt x="12281938" y="647700"/>
                  </a:lnTo>
                  <a:lnTo>
                    <a:pt x="12248381" y="673100"/>
                  </a:lnTo>
                  <a:lnTo>
                    <a:pt x="12211557" y="698500"/>
                  </a:lnTo>
                  <a:lnTo>
                    <a:pt x="12171958" y="723900"/>
                  </a:lnTo>
                  <a:lnTo>
                    <a:pt x="12130076" y="762000"/>
                  </a:lnTo>
                  <a:lnTo>
                    <a:pt x="12086402" y="787400"/>
                  </a:lnTo>
                  <a:lnTo>
                    <a:pt x="12041427" y="825500"/>
                  </a:lnTo>
                  <a:lnTo>
                    <a:pt x="11995643" y="863600"/>
                  </a:lnTo>
                  <a:lnTo>
                    <a:pt x="11858351" y="939800"/>
                  </a:lnTo>
                  <a:lnTo>
                    <a:pt x="11814246" y="965200"/>
                  </a:lnTo>
                  <a:lnTo>
                    <a:pt x="11771788" y="977900"/>
                  </a:lnTo>
                  <a:lnTo>
                    <a:pt x="11611880" y="977900"/>
                  </a:lnTo>
                  <a:lnTo>
                    <a:pt x="11577961" y="990600"/>
                  </a:lnTo>
                  <a:lnTo>
                    <a:pt x="11551102" y="1003300"/>
                  </a:lnTo>
                  <a:lnTo>
                    <a:pt x="11523658" y="1028700"/>
                  </a:lnTo>
                  <a:lnTo>
                    <a:pt x="11487985" y="1066800"/>
                  </a:lnTo>
                  <a:lnTo>
                    <a:pt x="11451862" y="1104900"/>
                  </a:lnTo>
                  <a:lnTo>
                    <a:pt x="11424855" y="1117600"/>
                  </a:lnTo>
                  <a:lnTo>
                    <a:pt x="17348200" y="1117600"/>
                  </a:lnTo>
                  <a:lnTo>
                    <a:pt x="17348200" y="749300"/>
                  </a:lnTo>
                  <a:lnTo>
                    <a:pt x="12785848" y="749300"/>
                  </a:lnTo>
                  <a:lnTo>
                    <a:pt x="12731559" y="736600"/>
                  </a:lnTo>
                  <a:lnTo>
                    <a:pt x="12679988" y="723900"/>
                  </a:lnTo>
                  <a:lnTo>
                    <a:pt x="12630989" y="711200"/>
                  </a:lnTo>
                  <a:lnTo>
                    <a:pt x="12584419" y="698500"/>
                  </a:lnTo>
                  <a:lnTo>
                    <a:pt x="12497986" y="660400"/>
                  </a:lnTo>
                  <a:lnTo>
                    <a:pt x="12457834" y="647700"/>
                  </a:lnTo>
                  <a:lnTo>
                    <a:pt x="12419533" y="635000"/>
                  </a:lnTo>
                  <a:close/>
                </a:path>
                <a:path w="17348200" h="5930900">
                  <a:moveTo>
                    <a:pt x="13662178" y="381000"/>
                  </a:moveTo>
                  <a:lnTo>
                    <a:pt x="13584031" y="381000"/>
                  </a:lnTo>
                  <a:lnTo>
                    <a:pt x="13465914" y="419100"/>
                  </a:lnTo>
                  <a:lnTo>
                    <a:pt x="13425860" y="444500"/>
                  </a:lnTo>
                  <a:lnTo>
                    <a:pt x="13262814" y="546100"/>
                  </a:lnTo>
                  <a:lnTo>
                    <a:pt x="13221454" y="584200"/>
                  </a:lnTo>
                  <a:lnTo>
                    <a:pt x="13012148" y="711200"/>
                  </a:lnTo>
                  <a:lnTo>
                    <a:pt x="12885341" y="749300"/>
                  </a:lnTo>
                  <a:lnTo>
                    <a:pt x="17348200" y="749300"/>
                  </a:lnTo>
                  <a:lnTo>
                    <a:pt x="17348200" y="635000"/>
                  </a:lnTo>
                  <a:lnTo>
                    <a:pt x="17320930" y="609600"/>
                  </a:lnTo>
                  <a:lnTo>
                    <a:pt x="17264190" y="584200"/>
                  </a:lnTo>
                  <a:lnTo>
                    <a:pt x="17209648" y="558800"/>
                  </a:lnTo>
                  <a:lnTo>
                    <a:pt x="17183366" y="546100"/>
                  </a:lnTo>
                  <a:lnTo>
                    <a:pt x="13993435" y="546100"/>
                  </a:lnTo>
                  <a:lnTo>
                    <a:pt x="13896321" y="508000"/>
                  </a:lnTo>
                  <a:lnTo>
                    <a:pt x="13832655" y="457200"/>
                  </a:lnTo>
                  <a:lnTo>
                    <a:pt x="13800369" y="444500"/>
                  </a:lnTo>
                  <a:lnTo>
                    <a:pt x="13767438" y="419100"/>
                  </a:lnTo>
                  <a:lnTo>
                    <a:pt x="13733601" y="406400"/>
                  </a:lnTo>
                  <a:lnTo>
                    <a:pt x="13698600" y="393700"/>
                  </a:lnTo>
                  <a:lnTo>
                    <a:pt x="13662178" y="381000"/>
                  </a:lnTo>
                  <a:close/>
                </a:path>
                <a:path w="17348200" h="5930900">
                  <a:moveTo>
                    <a:pt x="15051572" y="0"/>
                  </a:moveTo>
                  <a:lnTo>
                    <a:pt x="14880288" y="0"/>
                  </a:lnTo>
                  <a:lnTo>
                    <a:pt x="14831963" y="12700"/>
                  </a:lnTo>
                  <a:lnTo>
                    <a:pt x="14780257" y="25400"/>
                  </a:lnTo>
                  <a:lnTo>
                    <a:pt x="14731834" y="38100"/>
                  </a:lnTo>
                  <a:lnTo>
                    <a:pt x="14687160" y="50800"/>
                  </a:lnTo>
                  <a:lnTo>
                    <a:pt x="14645808" y="63500"/>
                  </a:lnTo>
                  <a:lnTo>
                    <a:pt x="14607352" y="88900"/>
                  </a:lnTo>
                  <a:lnTo>
                    <a:pt x="14571366" y="114300"/>
                  </a:lnTo>
                  <a:lnTo>
                    <a:pt x="14537422" y="139700"/>
                  </a:lnTo>
                  <a:lnTo>
                    <a:pt x="14505094" y="177800"/>
                  </a:lnTo>
                  <a:lnTo>
                    <a:pt x="14473956" y="203200"/>
                  </a:lnTo>
                  <a:lnTo>
                    <a:pt x="14443580" y="228600"/>
                  </a:lnTo>
                  <a:lnTo>
                    <a:pt x="14383411" y="304800"/>
                  </a:lnTo>
                  <a:lnTo>
                    <a:pt x="14352764" y="330200"/>
                  </a:lnTo>
                  <a:lnTo>
                    <a:pt x="14321173" y="368300"/>
                  </a:lnTo>
                  <a:lnTo>
                    <a:pt x="14288212" y="406400"/>
                  </a:lnTo>
                  <a:lnTo>
                    <a:pt x="14253455" y="431800"/>
                  </a:lnTo>
                  <a:lnTo>
                    <a:pt x="14216473" y="469900"/>
                  </a:lnTo>
                  <a:lnTo>
                    <a:pt x="14136799" y="520700"/>
                  </a:lnTo>
                  <a:lnTo>
                    <a:pt x="14098696" y="546100"/>
                  </a:lnTo>
                  <a:lnTo>
                    <a:pt x="17183366" y="546100"/>
                  </a:lnTo>
                  <a:lnTo>
                    <a:pt x="17157084" y="533400"/>
                  </a:lnTo>
                  <a:lnTo>
                    <a:pt x="17057011" y="508000"/>
                  </a:lnTo>
                  <a:lnTo>
                    <a:pt x="16916242" y="469900"/>
                  </a:lnTo>
                  <a:lnTo>
                    <a:pt x="16253461" y="469900"/>
                  </a:lnTo>
                  <a:lnTo>
                    <a:pt x="16208603" y="457200"/>
                  </a:lnTo>
                  <a:lnTo>
                    <a:pt x="16116919" y="457200"/>
                  </a:lnTo>
                  <a:lnTo>
                    <a:pt x="15780404" y="368300"/>
                  </a:lnTo>
                  <a:lnTo>
                    <a:pt x="15581777" y="266700"/>
                  </a:lnTo>
                  <a:lnTo>
                    <a:pt x="15531881" y="228600"/>
                  </a:lnTo>
                  <a:lnTo>
                    <a:pt x="15469011" y="190500"/>
                  </a:lnTo>
                  <a:lnTo>
                    <a:pt x="15411010" y="152400"/>
                  </a:lnTo>
                  <a:lnTo>
                    <a:pt x="15357288" y="127000"/>
                  </a:lnTo>
                  <a:lnTo>
                    <a:pt x="15307257" y="88900"/>
                  </a:lnTo>
                  <a:lnTo>
                    <a:pt x="15260327" y="76200"/>
                  </a:lnTo>
                  <a:lnTo>
                    <a:pt x="15215909" y="50800"/>
                  </a:lnTo>
                  <a:lnTo>
                    <a:pt x="15132252" y="25400"/>
                  </a:lnTo>
                  <a:lnTo>
                    <a:pt x="15051572" y="0"/>
                  </a:lnTo>
                  <a:close/>
                </a:path>
                <a:path w="17348200" h="5930900">
                  <a:moveTo>
                    <a:pt x="16870931" y="457200"/>
                  </a:moveTo>
                  <a:lnTo>
                    <a:pt x="16505806" y="457200"/>
                  </a:lnTo>
                  <a:lnTo>
                    <a:pt x="16465989" y="469900"/>
                  </a:lnTo>
                  <a:lnTo>
                    <a:pt x="16916242" y="469900"/>
                  </a:lnTo>
                  <a:lnTo>
                    <a:pt x="16870931" y="457200"/>
                  </a:lnTo>
                  <a:close/>
                </a:path>
              </a:pathLst>
            </a:custGeom>
            <a:solidFill>
              <a:srgbClr val="66BD8E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2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4089400"/>
              <a:ext cx="17348200" cy="5664200"/>
            </a:xfrm>
            <a:custGeom>
              <a:avLst/>
              <a:gdLst/>
              <a:ahLst/>
              <a:cxnLst/>
              <a:rect l="l" t="t" r="r" b="b"/>
              <a:pathLst>
                <a:path w="17348200" h="5664200">
                  <a:moveTo>
                    <a:pt x="1534012" y="1206500"/>
                  </a:moveTo>
                  <a:lnTo>
                    <a:pt x="1453777" y="1206500"/>
                  </a:lnTo>
                  <a:lnTo>
                    <a:pt x="1410307" y="1219200"/>
                  </a:lnTo>
                  <a:lnTo>
                    <a:pt x="1365962" y="1219200"/>
                  </a:lnTo>
                  <a:lnTo>
                    <a:pt x="1320916" y="1231900"/>
                  </a:lnTo>
                  <a:lnTo>
                    <a:pt x="1275342" y="1257300"/>
                  </a:lnTo>
                  <a:lnTo>
                    <a:pt x="1229414" y="1270000"/>
                  </a:lnTo>
                  <a:lnTo>
                    <a:pt x="1183306" y="1295400"/>
                  </a:lnTo>
                  <a:lnTo>
                    <a:pt x="1137191" y="1333500"/>
                  </a:lnTo>
                  <a:lnTo>
                    <a:pt x="1091244" y="1358900"/>
                  </a:lnTo>
                  <a:lnTo>
                    <a:pt x="1045639" y="1397000"/>
                  </a:lnTo>
                  <a:lnTo>
                    <a:pt x="995000" y="1447800"/>
                  </a:lnTo>
                  <a:lnTo>
                    <a:pt x="952308" y="1485900"/>
                  </a:lnTo>
                  <a:lnTo>
                    <a:pt x="916294" y="1536700"/>
                  </a:lnTo>
                  <a:lnTo>
                    <a:pt x="885689" y="1574800"/>
                  </a:lnTo>
                  <a:lnTo>
                    <a:pt x="859224" y="1612900"/>
                  </a:lnTo>
                  <a:lnTo>
                    <a:pt x="835630" y="1638300"/>
                  </a:lnTo>
                  <a:lnTo>
                    <a:pt x="813638" y="1676400"/>
                  </a:lnTo>
                  <a:lnTo>
                    <a:pt x="791979" y="1701800"/>
                  </a:lnTo>
                  <a:lnTo>
                    <a:pt x="769385" y="1739900"/>
                  </a:lnTo>
                  <a:lnTo>
                    <a:pt x="744585" y="1752600"/>
                  </a:lnTo>
                  <a:lnTo>
                    <a:pt x="716311" y="1778000"/>
                  </a:lnTo>
                  <a:lnTo>
                    <a:pt x="683295" y="1803400"/>
                  </a:lnTo>
                  <a:lnTo>
                    <a:pt x="621722" y="1828800"/>
                  </a:lnTo>
                  <a:lnTo>
                    <a:pt x="567064" y="1854200"/>
                  </a:lnTo>
                  <a:lnTo>
                    <a:pt x="518536" y="1866900"/>
                  </a:lnTo>
                  <a:lnTo>
                    <a:pt x="475351" y="1879600"/>
                  </a:lnTo>
                  <a:lnTo>
                    <a:pt x="436724" y="1879600"/>
                  </a:lnTo>
                  <a:lnTo>
                    <a:pt x="401869" y="1892300"/>
                  </a:lnTo>
                  <a:lnTo>
                    <a:pt x="312080" y="1892300"/>
                  </a:lnTo>
                  <a:lnTo>
                    <a:pt x="256676" y="1917700"/>
                  </a:lnTo>
                  <a:lnTo>
                    <a:pt x="227953" y="1930400"/>
                  </a:lnTo>
                  <a:lnTo>
                    <a:pt x="197503" y="1955800"/>
                  </a:lnTo>
                  <a:lnTo>
                    <a:pt x="164538" y="1981200"/>
                  </a:lnTo>
                  <a:lnTo>
                    <a:pt x="68022" y="2082800"/>
                  </a:lnTo>
                  <a:lnTo>
                    <a:pt x="0" y="2171700"/>
                  </a:lnTo>
                  <a:lnTo>
                    <a:pt x="0" y="5664200"/>
                  </a:lnTo>
                  <a:lnTo>
                    <a:pt x="17348200" y="5664200"/>
                  </a:lnTo>
                  <a:lnTo>
                    <a:pt x="17348200" y="3086100"/>
                  </a:lnTo>
                  <a:lnTo>
                    <a:pt x="6516557" y="3086100"/>
                  </a:lnTo>
                  <a:lnTo>
                    <a:pt x="6473202" y="3073400"/>
                  </a:lnTo>
                  <a:lnTo>
                    <a:pt x="6430063" y="3073400"/>
                  </a:lnTo>
                  <a:lnTo>
                    <a:pt x="6387198" y="3060700"/>
                  </a:lnTo>
                  <a:lnTo>
                    <a:pt x="6260807" y="2984500"/>
                  </a:lnTo>
                  <a:lnTo>
                    <a:pt x="6219599" y="2959100"/>
                  </a:lnTo>
                  <a:lnTo>
                    <a:pt x="6192498" y="2933700"/>
                  </a:lnTo>
                  <a:lnTo>
                    <a:pt x="4128685" y="2933700"/>
                  </a:lnTo>
                  <a:lnTo>
                    <a:pt x="4088565" y="2921000"/>
                  </a:lnTo>
                  <a:lnTo>
                    <a:pt x="4050045" y="2908300"/>
                  </a:lnTo>
                  <a:lnTo>
                    <a:pt x="4013049" y="2882900"/>
                  </a:lnTo>
                  <a:lnTo>
                    <a:pt x="3977499" y="2857500"/>
                  </a:lnTo>
                  <a:lnTo>
                    <a:pt x="3943317" y="2832100"/>
                  </a:lnTo>
                  <a:lnTo>
                    <a:pt x="3910426" y="2806700"/>
                  </a:lnTo>
                  <a:lnTo>
                    <a:pt x="3878750" y="2768600"/>
                  </a:lnTo>
                  <a:lnTo>
                    <a:pt x="3848210" y="2730500"/>
                  </a:lnTo>
                  <a:lnTo>
                    <a:pt x="3818729" y="2705100"/>
                  </a:lnTo>
                  <a:lnTo>
                    <a:pt x="3790230" y="2667000"/>
                  </a:lnTo>
                  <a:lnTo>
                    <a:pt x="3762636" y="2628900"/>
                  </a:lnTo>
                  <a:lnTo>
                    <a:pt x="3735870" y="2603500"/>
                  </a:lnTo>
                  <a:lnTo>
                    <a:pt x="3709853" y="2565400"/>
                  </a:lnTo>
                  <a:lnTo>
                    <a:pt x="3656803" y="2514600"/>
                  </a:lnTo>
                  <a:lnTo>
                    <a:pt x="3626779" y="2489200"/>
                  </a:lnTo>
                  <a:lnTo>
                    <a:pt x="3594567" y="2463800"/>
                  </a:lnTo>
                  <a:lnTo>
                    <a:pt x="3560298" y="2438400"/>
                  </a:lnTo>
                  <a:lnTo>
                    <a:pt x="3524103" y="2413000"/>
                  </a:lnTo>
                  <a:lnTo>
                    <a:pt x="3486114" y="2387600"/>
                  </a:lnTo>
                  <a:lnTo>
                    <a:pt x="3446460" y="2362200"/>
                  </a:lnTo>
                  <a:lnTo>
                    <a:pt x="3405274" y="2336800"/>
                  </a:lnTo>
                  <a:lnTo>
                    <a:pt x="3362686" y="2311400"/>
                  </a:lnTo>
                  <a:lnTo>
                    <a:pt x="3318827" y="2286000"/>
                  </a:lnTo>
                  <a:lnTo>
                    <a:pt x="3273828" y="2260600"/>
                  </a:lnTo>
                  <a:lnTo>
                    <a:pt x="3227821" y="2235200"/>
                  </a:lnTo>
                  <a:lnTo>
                    <a:pt x="3180936" y="2197100"/>
                  </a:lnTo>
                  <a:lnTo>
                    <a:pt x="3085057" y="2146300"/>
                  </a:lnTo>
                  <a:lnTo>
                    <a:pt x="3036326" y="2108200"/>
                  </a:lnTo>
                  <a:lnTo>
                    <a:pt x="2987240" y="2082800"/>
                  </a:lnTo>
                  <a:lnTo>
                    <a:pt x="2885542" y="2006600"/>
                  </a:lnTo>
                  <a:lnTo>
                    <a:pt x="2836882" y="1968500"/>
                  </a:lnTo>
                  <a:lnTo>
                    <a:pt x="2789699" y="1943100"/>
                  </a:lnTo>
                  <a:lnTo>
                    <a:pt x="2744006" y="1905000"/>
                  </a:lnTo>
                  <a:lnTo>
                    <a:pt x="2699817" y="1879600"/>
                  </a:lnTo>
                  <a:lnTo>
                    <a:pt x="2657146" y="1841500"/>
                  </a:lnTo>
                  <a:lnTo>
                    <a:pt x="2616005" y="1816100"/>
                  </a:lnTo>
                  <a:lnTo>
                    <a:pt x="2576408" y="1778000"/>
                  </a:lnTo>
                  <a:lnTo>
                    <a:pt x="2538369" y="1752600"/>
                  </a:lnTo>
                  <a:lnTo>
                    <a:pt x="2501900" y="1727200"/>
                  </a:lnTo>
                  <a:lnTo>
                    <a:pt x="2467016" y="1689100"/>
                  </a:lnTo>
                  <a:lnTo>
                    <a:pt x="2433730" y="1663700"/>
                  </a:lnTo>
                  <a:lnTo>
                    <a:pt x="2402055" y="1638300"/>
                  </a:lnTo>
                  <a:lnTo>
                    <a:pt x="2372004" y="1600200"/>
                  </a:lnTo>
                  <a:lnTo>
                    <a:pt x="2343591" y="1574800"/>
                  </a:lnTo>
                  <a:lnTo>
                    <a:pt x="2306398" y="1536700"/>
                  </a:lnTo>
                  <a:lnTo>
                    <a:pt x="2270297" y="1511300"/>
                  </a:lnTo>
                  <a:lnTo>
                    <a:pt x="2234938" y="1498600"/>
                  </a:lnTo>
                  <a:lnTo>
                    <a:pt x="1978663" y="1498600"/>
                  </a:lnTo>
                  <a:lnTo>
                    <a:pt x="1936582" y="1485900"/>
                  </a:lnTo>
                  <a:lnTo>
                    <a:pt x="1890781" y="1460500"/>
                  </a:lnTo>
                  <a:lnTo>
                    <a:pt x="1846842" y="1435100"/>
                  </a:lnTo>
                  <a:lnTo>
                    <a:pt x="1804530" y="1409700"/>
                  </a:lnTo>
                  <a:lnTo>
                    <a:pt x="1763607" y="1371600"/>
                  </a:lnTo>
                  <a:lnTo>
                    <a:pt x="1723838" y="1346200"/>
                  </a:lnTo>
                  <a:lnTo>
                    <a:pt x="1684985" y="1308100"/>
                  </a:lnTo>
                  <a:lnTo>
                    <a:pt x="1646812" y="1270000"/>
                  </a:lnTo>
                  <a:lnTo>
                    <a:pt x="1609084" y="1244600"/>
                  </a:lnTo>
                  <a:lnTo>
                    <a:pt x="1571563" y="1231900"/>
                  </a:lnTo>
                  <a:lnTo>
                    <a:pt x="1534012" y="1206500"/>
                  </a:lnTo>
                  <a:close/>
                </a:path>
                <a:path w="17348200" h="5664200">
                  <a:moveTo>
                    <a:pt x="7461073" y="2895600"/>
                  </a:moveTo>
                  <a:lnTo>
                    <a:pt x="7293320" y="2895600"/>
                  </a:lnTo>
                  <a:lnTo>
                    <a:pt x="7156158" y="2921000"/>
                  </a:lnTo>
                  <a:lnTo>
                    <a:pt x="7095147" y="2933700"/>
                  </a:lnTo>
                  <a:lnTo>
                    <a:pt x="7040643" y="2946400"/>
                  </a:lnTo>
                  <a:lnTo>
                    <a:pt x="6991749" y="2959100"/>
                  </a:lnTo>
                  <a:lnTo>
                    <a:pt x="6947569" y="2971800"/>
                  </a:lnTo>
                  <a:lnTo>
                    <a:pt x="6907208" y="2984500"/>
                  </a:lnTo>
                  <a:lnTo>
                    <a:pt x="6869770" y="2997200"/>
                  </a:lnTo>
                  <a:lnTo>
                    <a:pt x="6834359" y="3022600"/>
                  </a:lnTo>
                  <a:lnTo>
                    <a:pt x="6766036" y="3048000"/>
                  </a:lnTo>
                  <a:lnTo>
                    <a:pt x="6731331" y="3048000"/>
                  </a:lnTo>
                  <a:lnTo>
                    <a:pt x="6695071" y="3060700"/>
                  </a:lnTo>
                  <a:lnTo>
                    <a:pt x="6656360" y="3073400"/>
                  </a:lnTo>
                  <a:lnTo>
                    <a:pt x="6614301" y="3073400"/>
                  </a:lnTo>
                  <a:lnTo>
                    <a:pt x="6567999" y="3086100"/>
                  </a:lnTo>
                  <a:lnTo>
                    <a:pt x="17348200" y="3086100"/>
                  </a:lnTo>
                  <a:lnTo>
                    <a:pt x="17348200" y="2971800"/>
                  </a:lnTo>
                  <a:lnTo>
                    <a:pt x="7775955" y="2971800"/>
                  </a:lnTo>
                  <a:lnTo>
                    <a:pt x="7745012" y="2959100"/>
                  </a:lnTo>
                  <a:lnTo>
                    <a:pt x="7684146" y="2959100"/>
                  </a:lnTo>
                  <a:lnTo>
                    <a:pt x="7652873" y="2946400"/>
                  </a:lnTo>
                  <a:lnTo>
                    <a:pt x="7620138" y="2933700"/>
                  </a:lnTo>
                  <a:lnTo>
                    <a:pt x="7585267" y="2921000"/>
                  </a:lnTo>
                  <a:lnTo>
                    <a:pt x="7547582" y="2921000"/>
                  </a:lnTo>
                  <a:lnTo>
                    <a:pt x="7506409" y="2908300"/>
                  </a:lnTo>
                  <a:lnTo>
                    <a:pt x="7461073" y="2895600"/>
                  </a:lnTo>
                  <a:close/>
                </a:path>
                <a:path w="17348200" h="5664200">
                  <a:moveTo>
                    <a:pt x="9562131" y="2044700"/>
                  </a:moveTo>
                  <a:lnTo>
                    <a:pt x="9399946" y="2044700"/>
                  </a:lnTo>
                  <a:lnTo>
                    <a:pt x="9366214" y="2057400"/>
                  </a:lnTo>
                  <a:lnTo>
                    <a:pt x="9329053" y="2070100"/>
                  </a:lnTo>
                  <a:lnTo>
                    <a:pt x="9288782" y="2082800"/>
                  </a:lnTo>
                  <a:lnTo>
                    <a:pt x="9245719" y="2095500"/>
                  </a:lnTo>
                  <a:lnTo>
                    <a:pt x="9200179" y="2120900"/>
                  </a:lnTo>
                  <a:lnTo>
                    <a:pt x="9152482" y="2146300"/>
                  </a:lnTo>
                  <a:lnTo>
                    <a:pt x="9102943" y="2159000"/>
                  </a:lnTo>
                  <a:lnTo>
                    <a:pt x="9051881" y="2184400"/>
                  </a:lnTo>
                  <a:lnTo>
                    <a:pt x="8999613" y="2209800"/>
                  </a:lnTo>
                  <a:lnTo>
                    <a:pt x="8678453" y="2362200"/>
                  </a:lnTo>
                  <a:lnTo>
                    <a:pt x="8626630" y="2400300"/>
                  </a:lnTo>
                  <a:lnTo>
                    <a:pt x="8576140" y="2425700"/>
                  </a:lnTo>
                  <a:lnTo>
                    <a:pt x="8527300" y="2451100"/>
                  </a:lnTo>
                  <a:lnTo>
                    <a:pt x="8480429" y="2476500"/>
                  </a:lnTo>
                  <a:lnTo>
                    <a:pt x="8435842" y="2501900"/>
                  </a:lnTo>
                  <a:lnTo>
                    <a:pt x="8393859" y="2527300"/>
                  </a:lnTo>
                  <a:lnTo>
                    <a:pt x="8335634" y="2552700"/>
                  </a:lnTo>
                  <a:lnTo>
                    <a:pt x="8284790" y="2590800"/>
                  </a:lnTo>
                  <a:lnTo>
                    <a:pt x="8240412" y="2628900"/>
                  </a:lnTo>
                  <a:lnTo>
                    <a:pt x="8201583" y="2654300"/>
                  </a:lnTo>
                  <a:lnTo>
                    <a:pt x="8167388" y="2692400"/>
                  </a:lnTo>
                  <a:lnTo>
                    <a:pt x="8136912" y="2717800"/>
                  </a:lnTo>
                  <a:lnTo>
                    <a:pt x="8109240" y="2755900"/>
                  </a:lnTo>
                  <a:lnTo>
                    <a:pt x="8083456" y="2781300"/>
                  </a:lnTo>
                  <a:lnTo>
                    <a:pt x="8058644" y="2819400"/>
                  </a:lnTo>
                  <a:lnTo>
                    <a:pt x="8033890" y="2844800"/>
                  </a:lnTo>
                  <a:lnTo>
                    <a:pt x="8008277" y="2870200"/>
                  </a:lnTo>
                  <a:lnTo>
                    <a:pt x="7980891" y="2895600"/>
                  </a:lnTo>
                  <a:lnTo>
                    <a:pt x="7950816" y="2908300"/>
                  </a:lnTo>
                  <a:lnTo>
                    <a:pt x="7917137" y="2933700"/>
                  </a:lnTo>
                  <a:lnTo>
                    <a:pt x="7878937" y="2946400"/>
                  </a:lnTo>
                  <a:lnTo>
                    <a:pt x="7842242" y="2959100"/>
                  </a:lnTo>
                  <a:lnTo>
                    <a:pt x="7808140" y="2959100"/>
                  </a:lnTo>
                  <a:lnTo>
                    <a:pt x="7775955" y="2971800"/>
                  </a:lnTo>
                  <a:lnTo>
                    <a:pt x="17348200" y="2971800"/>
                  </a:lnTo>
                  <a:lnTo>
                    <a:pt x="17348200" y="2082800"/>
                  </a:lnTo>
                  <a:lnTo>
                    <a:pt x="9664890" y="2082800"/>
                  </a:lnTo>
                  <a:lnTo>
                    <a:pt x="9638232" y="2070100"/>
                  </a:lnTo>
                  <a:lnTo>
                    <a:pt x="9613361" y="2057400"/>
                  </a:lnTo>
                  <a:lnTo>
                    <a:pt x="9588566" y="2057400"/>
                  </a:lnTo>
                  <a:lnTo>
                    <a:pt x="9562131" y="2044700"/>
                  </a:lnTo>
                  <a:close/>
                </a:path>
                <a:path w="17348200" h="5664200">
                  <a:moveTo>
                    <a:pt x="5068106" y="2603500"/>
                  </a:moveTo>
                  <a:lnTo>
                    <a:pt x="4793138" y="2603500"/>
                  </a:lnTo>
                  <a:lnTo>
                    <a:pt x="4749840" y="2616200"/>
                  </a:lnTo>
                  <a:lnTo>
                    <a:pt x="4712130" y="2628900"/>
                  </a:lnTo>
                  <a:lnTo>
                    <a:pt x="4678940" y="2641600"/>
                  </a:lnTo>
                  <a:lnTo>
                    <a:pt x="4649202" y="2654300"/>
                  </a:lnTo>
                  <a:lnTo>
                    <a:pt x="4621847" y="2679700"/>
                  </a:lnTo>
                  <a:lnTo>
                    <a:pt x="4595809" y="2692400"/>
                  </a:lnTo>
                  <a:lnTo>
                    <a:pt x="4570018" y="2717800"/>
                  </a:lnTo>
                  <a:lnTo>
                    <a:pt x="4543408" y="2743200"/>
                  </a:lnTo>
                  <a:lnTo>
                    <a:pt x="4514909" y="2768600"/>
                  </a:lnTo>
                  <a:lnTo>
                    <a:pt x="4483455" y="2794000"/>
                  </a:lnTo>
                  <a:lnTo>
                    <a:pt x="4447976" y="2832100"/>
                  </a:lnTo>
                  <a:lnTo>
                    <a:pt x="4407406" y="2857500"/>
                  </a:lnTo>
                  <a:lnTo>
                    <a:pt x="4360677" y="2882900"/>
                  </a:lnTo>
                  <a:lnTo>
                    <a:pt x="4306719" y="2908300"/>
                  </a:lnTo>
                  <a:lnTo>
                    <a:pt x="4259423" y="2921000"/>
                  </a:lnTo>
                  <a:lnTo>
                    <a:pt x="4214037" y="2933700"/>
                  </a:lnTo>
                  <a:lnTo>
                    <a:pt x="6192498" y="2933700"/>
                  </a:lnTo>
                  <a:lnTo>
                    <a:pt x="6178947" y="2921000"/>
                  </a:lnTo>
                  <a:lnTo>
                    <a:pt x="6138906" y="2882900"/>
                  </a:lnTo>
                  <a:lnTo>
                    <a:pt x="6099532" y="2844800"/>
                  </a:lnTo>
                  <a:lnTo>
                    <a:pt x="6060883" y="2819400"/>
                  </a:lnTo>
                  <a:lnTo>
                    <a:pt x="6023015" y="2781300"/>
                  </a:lnTo>
                  <a:lnTo>
                    <a:pt x="5985983" y="2743200"/>
                  </a:lnTo>
                  <a:lnTo>
                    <a:pt x="5949844" y="2705100"/>
                  </a:lnTo>
                  <a:lnTo>
                    <a:pt x="5914655" y="2679700"/>
                  </a:lnTo>
                  <a:lnTo>
                    <a:pt x="5880472" y="2641600"/>
                  </a:lnTo>
                  <a:lnTo>
                    <a:pt x="5863912" y="2628900"/>
                  </a:lnTo>
                  <a:lnTo>
                    <a:pt x="5171308" y="2628900"/>
                  </a:lnTo>
                  <a:lnTo>
                    <a:pt x="5138131" y="2616200"/>
                  </a:lnTo>
                  <a:lnTo>
                    <a:pt x="5068106" y="2603500"/>
                  </a:lnTo>
                  <a:close/>
                </a:path>
                <a:path w="17348200" h="5664200">
                  <a:moveTo>
                    <a:pt x="5649272" y="2527300"/>
                  </a:moveTo>
                  <a:lnTo>
                    <a:pt x="5602563" y="2527300"/>
                  </a:lnTo>
                  <a:lnTo>
                    <a:pt x="5558557" y="2540000"/>
                  </a:lnTo>
                  <a:lnTo>
                    <a:pt x="5516226" y="2540000"/>
                  </a:lnTo>
                  <a:lnTo>
                    <a:pt x="5474539" y="2552700"/>
                  </a:lnTo>
                  <a:lnTo>
                    <a:pt x="5432465" y="2578100"/>
                  </a:lnTo>
                  <a:lnTo>
                    <a:pt x="5388975" y="2590800"/>
                  </a:lnTo>
                  <a:lnTo>
                    <a:pt x="5343038" y="2603500"/>
                  </a:lnTo>
                  <a:lnTo>
                    <a:pt x="5293624" y="2616200"/>
                  </a:lnTo>
                  <a:lnTo>
                    <a:pt x="5246544" y="2628900"/>
                  </a:lnTo>
                  <a:lnTo>
                    <a:pt x="5863912" y="2628900"/>
                  </a:lnTo>
                  <a:lnTo>
                    <a:pt x="5847352" y="2616200"/>
                  </a:lnTo>
                  <a:lnTo>
                    <a:pt x="5815349" y="2590800"/>
                  </a:lnTo>
                  <a:lnTo>
                    <a:pt x="5784522" y="2578100"/>
                  </a:lnTo>
                  <a:lnTo>
                    <a:pt x="5754926" y="2565400"/>
                  </a:lnTo>
                  <a:lnTo>
                    <a:pt x="5699717" y="2540000"/>
                  </a:lnTo>
                  <a:lnTo>
                    <a:pt x="5649272" y="2527300"/>
                  </a:lnTo>
                  <a:close/>
                </a:path>
                <a:path w="17348200" h="5664200">
                  <a:moveTo>
                    <a:pt x="4976454" y="2590800"/>
                  </a:moveTo>
                  <a:lnTo>
                    <a:pt x="4916241" y="2590800"/>
                  </a:lnTo>
                  <a:lnTo>
                    <a:pt x="4843091" y="2603500"/>
                  </a:lnTo>
                  <a:lnTo>
                    <a:pt x="5026238" y="2603500"/>
                  </a:lnTo>
                  <a:lnTo>
                    <a:pt x="4976454" y="2590800"/>
                  </a:lnTo>
                  <a:close/>
                </a:path>
                <a:path w="17348200" h="5664200">
                  <a:moveTo>
                    <a:pt x="10836238" y="1498600"/>
                  </a:moveTo>
                  <a:lnTo>
                    <a:pt x="10620251" y="1498600"/>
                  </a:lnTo>
                  <a:lnTo>
                    <a:pt x="10545587" y="1524000"/>
                  </a:lnTo>
                  <a:lnTo>
                    <a:pt x="10508014" y="1549400"/>
                  </a:lnTo>
                  <a:lnTo>
                    <a:pt x="10470280" y="1562100"/>
                  </a:lnTo>
                  <a:lnTo>
                    <a:pt x="10432385" y="1587500"/>
                  </a:lnTo>
                  <a:lnTo>
                    <a:pt x="10394330" y="1625600"/>
                  </a:lnTo>
                  <a:lnTo>
                    <a:pt x="10317736" y="1676400"/>
                  </a:lnTo>
                  <a:lnTo>
                    <a:pt x="10240498" y="1752600"/>
                  </a:lnTo>
                  <a:lnTo>
                    <a:pt x="10201639" y="1778000"/>
                  </a:lnTo>
                  <a:lnTo>
                    <a:pt x="10123436" y="1854200"/>
                  </a:lnTo>
                  <a:lnTo>
                    <a:pt x="10084093" y="1879600"/>
                  </a:lnTo>
                  <a:lnTo>
                    <a:pt x="10044590" y="1917700"/>
                  </a:lnTo>
                  <a:lnTo>
                    <a:pt x="9884966" y="2019300"/>
                  </a:lnTo>
                  <a:lnTo>
                    <a:pt x="9823668" y="2044700"/>
                  </a:lnTo>
                  <a:lnTo>
                    <a:pt x="9772725" y="2070100"/>
                  </a:lnTo>
                  <a:lnTo>
                    <a:pt x="9730423" y="2070100"/>
                  </a:lnTo>
                  <a:lnTo>
                    <a:pt x="9695049" y="2082800"/>
                  </a:lnTo>
                  <a:lnTo>
                    <a:pt x="17348200" y="2082800"/>
                  </a:lnTo>
                  <a:lnTo>
                    <a:pt x="17348200" y="1562100"/>
                  </a:lnTo>
                  <a:lnTo>
                    <a:pt x="11290819" y="1562100"/>
                  </a:lnTo>
                  <a:lnTo>
                    <a:pt x="11235029" y="1549400"/>
                  </a:lnTo>
                  <a:lnTo>
                    <a:pt x="11131845" y="1549400"/>
                  </a:lnTo>
                  <a:lnTo>
                    <a:pt x="11084020" y="1536700"/>
                  </a:lnTo>
                  <a:lnTo>
                    <a:pt x="11038420" y="1536700"/>
                  </a:lnTo>
                  <a:lnTo>
                    <a:pt x="10994828" y="1524000"/>
                  </a:lnTo>
                  <a:lnTo>
                    <a:pt x="10953029" y="1524000"/>
                  </a:lnTo>
                  <a:lnTo>
                    <a:pt x="10912808" y="1511300"/>
                  </a:lnTo>
                  <a:lnTo>
                    <a:pt x="10873950" y="1511300"/>
                  </a:lnTo>
                  <a:lnTo>
                    <a:pt x="10836238" y="1498600"/>
                  </a:lnTo>
                  <a:close/>
                </a:path>
                <a:path w="17348200" h="5664200">
                  <a:moveTo>
                    <a:pt x="9497490" y="2032000"/>
                  </a:moveTo>
                  <a:lnTo>
                    <a:pt x="9455858" y="2032000"/>
                  </a:lnTo>
                  <a:lnTo>
                    <a:pt x="9429933" y="2044700"/>
                  </a:lnTo>
                  <a:lnTo>
                    <a:pt x="9532343" y="2044700"/>
                  </a:lnTo>
                  <a:lnTo>
                    <a:pt x="9497490" y="2032000"/>
                  </a:lnTo>
                  <a:close/>
                </a:path>
                <a:path w="17348200" h="5664200">
                  <a:moveTo>
                    <a:pt x="15790108" y="0"/>
                  </a:moveTo>
                  <a:lnTo>
                    <a:pt x="15673723" y="0"/>
                  </a:lnTo>
                  <a:lnTo>
                    <a:pt x="15638463" y="12700"/>
                  </a:lnTo>
                  <a:lnTo>
                    <a:pt x="15454528" y="12700"/>
                  </a:lnTo>
                  <a:lnTo>
                    <a:pt x="15421298" y="25400"/>
                  </a:lnTo>
                  <a:lnTo>
                    <a:pt x="15386970" y="38100"/>
                  </a:lnTo>
                  <a:lnTo>
                    <a:pt x="15351404" y="63500"/>
                  </a:lnTo>
                  <a:lnTo>
                    <a:pt x="15314458" y="76200"/>
                  </a:lnTo>
                  <a:lnTo>
                    <a:pt x="15275992" y="101600"/>
                  </a:lnTo>
                  <a:lnTo>
                    <a:pt x="15235865" y="127000"/>
                  </a:lnTo>
                  <a:lnTo>
                    <a:pt x="15193937" y="152400"/>
                  </a:lnTo>
                  <a:lnTo>
                    <a:pt x="15150066" y="177800"/>
                  </a:lnTo>
                  <a:lnTo>
                    <a:pt x="15104112" y="203200"/>
                  </a:lnTo>
                  <a:lnTo>
                    <a:pt x="15055935" y="241300"/>
                  </a:lnTo>
                  <a:lnTo>
                    <a:pt x="15005392" y="266700"/>
                  </a:lnTo>
                  <a:lnTo>
                    <a:pt x="14952345" y="292100"/>
                  </a:lnTo>
                  <a:lnTo>
                    <a:pt x="14896651" y="330200"/>
                  </a:lnTo>
                  <a:lnTo>
                    <a:pt x="14838171" y="355600"/>
                  </a:lnTo>
                  <a:lnTo>
                    <a:pt x="14776763" y="381000"/>
                  </a:lnTo>
                  <a:lnTo>
                    <a:pt x="14712287" y="419100"/>
                  </a:lnTo>
                  <a:lnTo>
                    <a:pt x="14626141" y="444500"/>
                  </a:lnTo>
                  <a:lnTo>
                    <a:pt x="14583320" y="469900"/>
                  </a:lnTo>
                  <a:lnTo>
                    <a:pt x="14540617" y="482600"/>
                  </a:lnTo>
                  <a:lnTo>
                    <a:pt x="14455420" y="533400"/>
                  </a:lnTo>
                  <a:lnTo>
                    <a:pt x="14412852" y="546100"/>
                  </a:lnTo>
                  <a:lnTo>
                    <a:pt x="14327591" y="596900"/>
                  </a:lnTo>
                  <a:lnTo>
                    <a:pt x="14284825" y="609600"/>
                  </a:lnTo>
                  <a:lnTo>
                    <a:pt x="14198835" y="660400"/>
                  </a:lnTo>
                  <a:lnTo>
                    <a:pt x="14155538" y="673100"/>
                  </a:lnTo>
                  <a:lnTo>
                    <a:pt x="13979472" y="774700"/>
                  </a:lnTo>
                  <a:lnTo>
                    <a:pt x="13843368" y="838200"/>
                  </a:lnTo>
                  <a:lnTo>
                    <a:pt x="13702680" y="914400"/>
                  </a:lnTo>
                  <a:lnTo>
                    <a:pt x="13605849" y="965200"/>
                  </a:lnTo>
                  <a:lnTo>
                    <a:pt x="13506243" y="1016000"/>
                  </a:lnTo>
                  <a:lnTo>
                    <a:pt x="13403564" y="1066800"/>
                  </a:lnTo>
                  <a:lnTo>
                    <a:pt x="13315806" y="1117600"/>
                  </a:lnTo>
                  <a:lnTo>
                    <a:pt x="13270980" y="1130300"/>
                  </a:lnTo>
                  <a:lnTo>
                    <a:pt x="13225567" y="1155700"/>
                  </a:lnTo>
                  <a:lnTo>
                    <a:pt x="13179597" y="1168400"/>
                  </a:lnTo>
                  <a:lnTo>
                    <a:pt x="13133101" y="1193800"/>
                  </a:lnTo>
                  <a:lnTo>
                    <a:pt x="13086111" y="1206500"/>
                  </a:lnTo>
                  <a:lnTo>
                    <a:pt x="13038660" y="1231900"/>
                  </a:lnTo>
                  <a:lnTo>
                    <a:pt x="12893845" y="1270000"/>
                  </a:lnTo>
                  <a:lnTo>
                    <a:pt x="12844859" y="1295400"/>
                  </a:lnTo>
                  <a:lnTo>
                    <a:pt x="12242281" y="1447800"/>
                  </a:lnTo>
                  <a:lnTo>
                    <a:pt x="12191793" y="1447800"/>
                  </a:lnTo>
                  <a:lnTo>
                    <a:pt x="12041088" y="1485900"/>
                  </a:lnTo>
                  <a:lnTo>
                    <a:pt x="11991210" y="1485900"/>
                  </a:lnTo>
                  <a:lnTo>
                    <a:pt x="11892180" y="1511300"/>
                  </a:lnTo>
                  <a:lnTo>
                    <a:pt x="11843090" y="1511300"/>
                  </a:lnTo>
                  <a:lnTo>
                    <a:pt x="11794327" y="1524000"/>
                  </a:lnTo>
                  <a:lnTo>
                    <a:pt x="11745921" y="1524000"/>
                  </a:lnTo>
                  <a:lnTo>
                    <a:pt x="11697903" y="1536700"/>
                  </a:lnTo>
                  <a:lnTo>
                    <a:pt x="11620366" y="1549400"/>
                  </a:lnTo>
                  <a:lnTo>
                    <a:pt x="11546992" y="1549400"/>
                  </a:lnTo>
                  <a:lnTo>
                    <a:pt x="11477566" y="1562100"/>
                  </a:lnTo>
                  <a:lnTo>
                    <a:pt x="17348200" y="1562100"/>
                  </a:lnTo>
                  <a:lnTo>
                    <a:pt x="17348200" y="939800"/>
                  </a:lnTo>
                  <a:lnTo>
                    <a:pt x="17324752" y="927100"/>
                  </a:lnTo>
                  <a:lnTo>
                    <a:pt x="17188695" y="850900"/>
                  </a:lnTo>
                  <a:lnTo>
                    <a:pt x="17143686" y="812800"/>
                  </a:lnTo>
                  <a:lnTo>
                    <a:pt x="17099144" y="787400"/>
                  </a:lnTo>
                  <a:lnTo>
                    <a:pt x="17055245" y="749300"/>
                  </a:lnTo>
                  <a:lnTo>
                    <a:pt x="17012166" y="723900"/>
                  </a:lnTo>
                  <a:lnTo>
                    <a:pt x="16970085" y="685800"/>
                  </a:lnTo>
                  <a:lnTo>
                    <a:pt x="16889623" y="622300"/>
                  </a:lnTo>
                  <a:lnTo>
                    <a:pt x="16851597" y="584200"/>
                  </a:lnTo>
                  <a:lnTo>
                    <a:pt x="16815276" y="558800"/>
                  </a:lnTo>
                  <a:lnTo>
                    <a:pt x="16780837" y="533400"/>
                  </a:lnTo>
                  <a:lnTo>
                    <a:pt x="16748458" y="508000"/>
                  </a:lnTo>
                  <a:lnTo>
                    <a:pt x="16718315" y="495300"/>
                  </a:lnTo>
                  <a:lnTo>
                    <a:pt x="16646477" y="444500"/>
                  </a:lnTo>
                  <a:lnTo>
                    <a:pt x="16592841" y="419100"/>
                  </a:lnTo>
                  <a:lnTo>
                    <a:pt x="16551965" y="406400"/>
                  </a:lnTo>
                  <a:lnTo>
                    <a:pt x="16518407" y="393700"/>
                  </a:lnTo>
                  <a:lnTo>
                    <a:pt x="16374242" y="393700"/>
                  </a:lnTo>
                  <a:lnTo>
                    <a:pt x="16339610" y="381000"/>
                  </a:lnTo>
                  <a:lnTo>
                    <a:pt x="16303286" y="368300"/>
                  </a:lnTo>
                  <a:lnTo>
                    <a:pt x="16265220" y="342900"/>
                  </a:lnTo>
                  <a:lnTo>
                    <a:pt x="16225365" y="317500"/>
                  </a:lnTo>
                  <a:lnTo>
                    <a:pt x="16183672" y="279400"/>
                  </a:lnTo>
                  <a:lnTo>
                    <a:pt x="16140093" y="241300"/>
                  </a:lnTo>
                  <a:lnTo>
                    <a:pt x="16094580" y="203200"/>
                  </a:lnTo>
                  <a:lnTo>
                    <a:pt x="16047084" y="165100"/>
                  </a:lnTo>
                  <a:lnTo>
                    <a:pt x="15997557" y="127000"/>
                  </a:lnTo>
                  <a:lnTo>
                    <a:pt x="15945952" y="88900"/>
                  </a:lnTo>
                  <a:lnTo>
                    <a:pt x="15897538" y="50800"/>
                  </a:lnTo>
                  <a:lnTo>
                    <a:pt x="15856522" y="25400"/>
                  </a:lnTo>
                  <a:lnTo>
                    <a:pt x="15821260" y="12700"/>
                  </a:lnTo>
                  <a:lnTo>
                    <a:pt x="15790108" y="0"/>
                  </a:lnTo>
                  <a:close/>
                </a:path>
                <a:path w="17348200" h="5664200">
                  <a:moveTo>
                    <a:pt x="2165039" y="1485900"/>
                  </a:moveTo>
                  <a:lnTo>
                    <a:pt x="2129795" y="1498600"/>
                  </a:lnTo>
                  <a:lnTo>
                    <a:pt x="2199969" y="1498600"/>
                  </a:lnTo>
                  <a:lnTo>
                    <a:pt x="2165039" y="1485900"/>
                  </a:lnTo>
                  <a:close/>
                </a:path>
                <a:path w="17348200" h="5664200">
                  <a:moveTo>
                    <a:pt x="15518258" y="0"/>
                  </a:moveTo>
                  <a:lnTo>
                    <a:pt x="15486801" y="12700"/>
                  </a:lnTo>
                  <a:lnTo>
                    <a:pt x="15549039" y="12700"/>
                  </a:lnTo>
                  <a:lnTo>
                    <a:pt x="15518258" y="0"/>
                  </a:lnTo>
                  <a:close/>
                </a:path>
              </a:pathLst>
            </a:custGeom>
            <a:solidFill>
              <a:srgbClr val="32A76A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2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4559300"/>
              <a:ext cx="17348200" cy="5194300"/>
            </a:xfrm>
            <a:custGeom>
              <a:avLst/>
              <a:gdLst/>
              <a:ahLst/>
              <a:cxnLst/>
              <a:rect l="l" t="t" r="r" b="b"/>
              <a:pathLst>
                <a:path w="17348200" h="5194300">
                  <a:moveTo>
                    <a:pt x="16678" y="1574800"/>
                  </a:moveTo>
                  <a:lnTo>
                    <a:pt x="0" y="1574800"/>
                  </a:lnTo>
                  <a:lnTo>
                    <a:pt x="0" y="5194300"/>
                  </a:lnTo>
                  <a:lnTo>
                    <a:pt x="17348200" y="5194300"/>
                  </a:lnTo>
                  <a:lnTo>
                    <a:pt x="17348200" y="3365500"/>
                  </a:lnTo>
                  <a:lnTo>
                    <a:pt x="8550244" y="3365500"/>
                  </a:lnTo>
                  <a:lnTo>
                    <a:pt x="8481745" y="3352800"/>
                  </a:lnTo>
                  <a:lnTo>
                    <a:pt x="4353688" y="3352800"/>
                  </a:lnTo>
                  <a:lnTo>
                    <a:pt x="4252214" y="3327400"/>
                  </a:lnTo>
                  <a:lnTo>
                    <a:pt x="4202910" y="3327400"/>
                  </a:lnTo>
                  <a:lnTo>
                    <a:pt x="4142924" y="3302000"/>
                  </a:lnTo>
                  <a:lnTo>
                    <a:pt x="3840193" y="3238500"/>
                  </a:lnTo>
                  <a:lnTo>
                    <a:pt x="1882343" y="3238500"/>
                  </a:lnTo>
                  <a:lnTo>
                    <a:pt x="1837320" y="3225800"/>
                  </a:lnTo>
                  <a:lnTo>
                    <a:pt x="1795442" y="3213100"/>
                  </a:lnTo>
                  <a:lnTo>
                    <a:pt x="1756330" y="3200400"/>
                  </a:lnTo>
                  <a:lnTo>
                    <a:pt x="1719609" y="3187700"/>
                  </a:lnTo>
                  <a:lnTo>
                    <a:pt x="1684900" y="3162300"/>
                  </a:lnTo>
                  <a:lnTo>
                    <a:pt x="1651826" y="3136900"/>
                  </a:lnTo>
                  <a:lnTo>
                    <a:pt x="1620009" y="3111500"/>
                  </a:lnTo>
                  <a:lnTo>
                    <a:pt x="1589073" y="3086100"/>
                  </a:lnTo>
                  <a:lnTo>
                    <a:pt x="1558641" y="3048000"/>
                  </a:lnTo>
                  <a:lnTo>
                    <a:pt x="1528333" y="3022600"/>
                  </a:lnTo>
                  <a:lnTo>
                    <a:pt x="1497774" y="2984500"/>
                  </a:lnTo>
                  <a:lnTo>
                    <a:pt x="1434392" y="2908300"/>
                  </a:lnTo>
                  <a:lnTo>
                    <a:pt x="1400814" y="2870200"/>
                  </a:lnTo>
                  <a:lnTo>
                    <a:pt x="1365476" y="2832100"/>
                  </a:lnTo>
                  <a:lnTo>
                    <a:pt x="1339747" y="2794000"/>
                  </a:lnTo>
                  <a:lnTo>
                    <a:pt x="1312089" y="2768600"/>
                  </a:lnTo>
                  <a:lnTo>
                    <a:pt x="1282661" y="2730500"/>
                  </a:lnTo>
                  <a:lnTo>
                    <a:pt x="1251621" y="2705100"/>
                  </a:lnTo>
                  <a:lnTo>
                    <a:pt x="1219126" y="2667000"/>
                  </a:lnTo>
                  <a:lnTo>
                    <a:pt x="1185335" y="2628900"/>
                  </a:lnTo>
                  <a:lnTo>
                    <a:pt x="1150406" y="2590800"/>
                  </a:lnTo>
                  <a:lnTo>
                    <a:pt x="1114498" y="2552700"/>
                  </a:lnTo>
                  <a:lnTo>
                    <a:pt x="1002475" y="2438400"/>
                  </a:lnTo>
                  <a:lnTo>
                    <a:pt x="925793" y="2362200"/>
                  </a:lnTo>
                  <a:lnTo>
                    <a:pt x="887327" y="2311400"/>
                  </a:lnTo>
                  <a:lnTo>
                    <a:pt x="810935" y="2235200"/>
                  </a:lnTo>
                  <a:lnTo>
                    <a:pt x="773326" y="2197100"/>
                  </a:lnTo>
                  <a:lnTo>
                    <a:pt x="736318" y="2159000"/>
                  </a:lnTo>
                  <a:lnTo>
                    <a:pt x="700070" y="2120900"/>
                  </a:lnTo>
                  <a:lnTo>
                    <a:pt x="664741" y="2070100"/>
                  </a:lnTo>
                  <a:lnTo>
                    <a:pt x="630487" y="2032000"/>
                  </a:lnTo>
                  <a:lnTo>
                    <a:pt x="597469" y="2006600"/>
                  </a:lnTo>
                  <a:lnTo>
                    <a:pt x="565842" y="1968500"/>
                  </a:lnTo>
                  <a:lnTo>
                    <a:pt x="535767" y="1930400"/>
                  </a:lnTo>
                  <a:lnTo>
                    <a:pt x="507400" y="1892300"/>
                  </a:lnTo>
                  <a:lnTo>
                    <a:pt x="464755" y="1854200"/>
                  </a:lnTo>
                  <a:lnTo>
                    <a:pt x="422595" y="1803400"/>
                  </a:lnTo>
                  <a:lnTo>
                    <a:pt x="339533" y="1727200"/>
                  </a:lnTo>
                  <a:lnTo>
                    <a:pt x="177032" y="1625600"/>
                  </a:lnTo>
                  <a:lnTo>
                    <a:pt x="136868" y="1612900"/>
                  </a:lnTo>
                  <a:lnTo>
                    <a:pt x="96788" y="1587500"/>
                  </a:lnTo>
                  <a:lnTo>
                    <a:pt x="56741" y="1587500"/>
                  </a:lnTo>
                  <a:lnTo>
                    <a:pt x="16678" y="1574800"/>
                  </a:lnTo>
                  <a:close/>
                </a:path>
                <a:path w="17348200" h="5194300">
                  <a:moveTo>
                    <a:pt x="17348200" y="0"/>
                  </a:moveTo>
                  <a:lnTo>
                    <a:pt x="17308019" y="25400"/>
                  </a:lnTo>
                  <a:lnTo>
                    <a:pt x="17258282" y="63500"/>
                  </a:lnTo>
                  <a:lnTo>
                    <a:pt x="17204779" y="88900"/>
                  </a:lnTo>
                  <a:lnTo>
                    <a:pt x="17147051" y="139700"/>
                  </a:lnTo>
                  <a:lnTo>
                    <a:pt x="17084639" y="177800"/>
                  </a:lnTo>
                  <a:lnTo>
                    <a:pt x="17017083" y="228600"/>
                  </a:lnTo>
                  <a:lnTo>
                    <a:pt x="16959338" y="266700"/>
                  </a:lnTo>
                  <a:lnTo>
                    <a:pt x="16904067" y="304800"/>
                  </a:lnTo>
                  <a:lnTo>
                    <a:pt x="16851107" y="342900"/>
                  </a:lnTo>
                  <a:lnTo>
                    <a:pt x="16800295" y="381000"/>
                  </a:lnTo>
                  <a:lnTo>
                    <a:pt x="16751469" y="419100"/>
                  </a:lnTo>
                  <a:lnTo>
                    <a:pt x="16704466" y="444500"/>
                  </a:lnTo>
                  <a:lnTo>
                    <a:pt x="16659124" y="482600"/>
                  </a:lnTo>
                  <a:lnTo>
                    <a:pt x="16615279" y="508000"/>
                  </a:lnTo>
                  <a:lnTo>
                    <a:pt x="16572771" y="533400"/>
                  </a:lnTo>
                  <a:lnTo>
                    <a:pt x="16531435" y="558800"/>
                  </a:lnTo>
                  <a:lnTo>
                    <a:pt x="16491109" y="584200"/>
                  </a:lnTo>
                  <a:lnTo>
                    <a:pt x="16451632" y="609600"/>
                  </a:lnTo>
                  <a:lnTo>
                    <a:pt x="16412840" y="635000"/>
                  </a:lnTo>
                  <a:lnTo>
                    <a:pt x="16298950" y="711200"/>
                  </a:lnTo>
                  <a:lnTo>
                    <a:pt x="16261273" y="723900"/>
                  </a:lnTo>
                  <a:lnTo>
                    <a:pt x="16185376" y="774700"/>
                  </a:lnTo>
                  <a:lnTo>
                    <a:pt x="16146829" y="787400"/>
                  </a:lnTo>
                  <a:lnTo>
                    <a:pt x="16107668" y="812800"/>
                  </a:lnTo>
                  <a:lnTo>
                    <a:pt x="16067729" y="825500"/>
                  </a:lnTo>
                  <a:lnTo>
                    <a:pt x="16026850" y="850900"/>
                  </a:lnTo>
                  <a:lnTo>
                    <a:pt x="15984868" y="863600"/>
                  </a:lnTo>
                  <a:lnTo>
                    <a:pt x="15941621" y="889000"/>
                  </a:lnTo>
                  <a:lnTo>
                    <a:pt x="15926260" y="889000"/>
                  </a:lnTo>
                  <a:lnTo>
                    <a:pt x="15908743" y="901700"/>
                  </a:lnTo>
                  <a:lnTo>
                    <a:pt x="15889126" y="914400"/>
                  </a:lnTo>
                  <a:lnTo>
                    <a:pt x="15867464" y="914400"/>
                  </a:lnTo>
                  <a:lnTo>
                    <a:pt x="15843814" y="927100"/>
                  </a:lnTo>
                  <a:lnTo>
                    <a:pt x="15818230" y="939800"/>
                  </a:lnTo>
                  <a:lnTo>
                    <a:pt x="15790768" y="952500"/>
                  </a:lnTo>
                  <a:lnTo>
                    <a:pt x="15761485" y="952500"/>
                  </a:lnTo>
                  <a:lnTo>
                    <a:pt x="15730435" y="965200"/>
                  </a:lnTo>
                  <a:lnTo>
                    <a:pt x="15663259" y="990600"/>
                  </a:lnTo>
                  <a:lnTo>
                    <a:pt x="15627243" y="1003300"/>
                  </a:lnTo>
                  <a:lnTo>
                    <a:pt x="15589685" y="1016000"/>
                  </a:lnTo>
                  <a:lnTo>
                    <a:pt x="15550637" y="1028700"/>
                  </a:lnTo>
                  <a:lnTo>
                    <a:pt x="15425123" y="1079500"/>
                  </a:lnTo>
                  <a:lnTo>
                    <a:pt x="15335027" y="1104900"/>
                  </a:lnTo>
                  <a:lnTo>
                    <a:pt x="15288219" y="1130300"/>
                  </a:lnTo>
                  <a:lnTo>
                    <a:pt x="15191363" y="1155700"/>
                  </a:lnTo>
                  <a:lnTo>
                    <a:pt x="15141426" y="1181100"/>
                  </a:lnTo>
                  <a:lnTo>
                    <a:pt x="15090557" y="1193800"/>
                  </a:lnTo>
                  <a:lnTo>
                    <a:pt x="15038812" y="1219200"/>
                  </a:lnTo>
                  <a:lnTo>
                    <a:pt x="14986246" y="1231900"/>
                  </a:lnTo>
                  <a:lnTo>
                    <a:pt x="14932915" y="1257300"/>
                  </a:lnTo>
                  <a:lnTo>
                    <a:pt x="14878876" y="1270000"/>
                  </a:lnTo>
                  <a:lnTo>
                    <a:pt x="14824182" y="1295400"/>
                  </a:lnTo>
                  <a:lnTo>
                    <a:pt x="14768891" y="1308100"/>
                  </a:lnTo>
                  <a:lnTo>
                    <a:pt x="14656736" y="1358900"/>
                  </a:lnTo>
                  <a:lnTo>
                    <a:pt x="14599985" y="1371600"/>
                  </a:lnTo>
                  <a:lnTo>
                    <a:pt x="14427700" y="1447800"/>
                  </a:lnTo>
                  <a:lnTo>
                    <a:pt x="14369780" y="1460500"/>
                  </a:lnTo>
                  <a:lnTo>
                    <a:pt x="13848299" y="1689100"/>
                  </a:lnTo>
                  <a:lnTo>
                    <a:pt x="13568164" y="1816100"/>
                  </a:lnTo>
                  <a:lnTo>
                    <a:pt x="13407150" y="1892300"/>
                  </a:lnTo>
                  <a:lnTo>
                    <a:pt x="13303679" y="1943100"/>
                  </a:lnTo>
                  <a:lnTo>
                    <a:pt x="13203824" y="1993900"/>
                  </a:lnTo>
                  <a:lnTo>
                    <a:pt x="13155392" y="2019300"/>
                  </a:lnTo>
                  <a:lnTo>
                    <a:pt x="13108032" y="2044700"/>
                  </a:lnTo>
                  <a:lnTo>
                    <a:pt x="13061798" y="2082800"/>
                  </a:lnTo>
                  <a:lnTo>
                    <a:pt x="13016746" y="2108200"/>
                  </a:lnTo>
                  <a:lnTo>
                    <a:pt x="12972932" y="2133600"/>
                  </a:lnTo>
                  <a:lnTo>
                    <a:pt x="12930412" y="2159000"/>
                  </a:lnTo>
                  <a:lnTo>
                    <a:pt x="12889242" y="2184400"/>
                  </a:lnTo>
                  <a:lnTo>
                    <a:pt x="12849476" y="2209800"/>
                  </a:lnTo>
                  <a:lnTo>
                    <a:pt x="12811170" y="2247900"/>
                  </a:lnTo>
                  <a:lnTo>
                    <a:pt x="12774381" y="2273300"/>
                  </a:lnTo>
                  <a:lnTo>
                    <a:pt x="12739164" y="2298700"/>
                  </a:lnTo>
                  <a:lnTo>
                    <a:pt x="12705574" y="2324100"/>
                  </a:lnTo>
                  <a:lnTo>
                    <a:pt x="12673667" y="2349500"/>
                  </a:lnTo>
                  <a:lnTo>
                    <a:pt x="12643499" y="2374900"/>
                  </a:lnTo>
                  <a:lnTo>
                    <a:pt x="12615125" y="2413000"/>
                  </a:lnTo>
                  <a:lnTo>
                    <a:pt x="12588601" y="2438400"/>
                  </a:lnTo>
                  <a:lnTo>
                    <a:pt x="12563983" y="2463800"/>
                  </a:lnTo>
                  <a:lnTo>
                    <a:pt x="12541326" y="2489200"/>
                  </a:lnTo>
                  <a:lnTo>
                    <a:pt x="12520686" y="2514600"/>
                  </a:lnTo>
                  <a:lnTo>
                    <a:pt x="12502078" y="2540000"/>
                  </a:lnTo>
                  <a:lnTo>
                    <a:pt x="12482226" y="2565400"/>
                  </a:lnTo>
                  <a:lnTo>
                    <a:pt x="12461151" y="2590800"/>
                  </a:lnTo>
                  <a:lnTo>
                    <a:pt x="12438875" y="2616200"/>
                  </a:lnTo>
                  <a:lnTo>
                    <a:pt x="12415417" y="2641600"/>
                  </a:lnTo>
                  <a:lnTo>
                    <a:pt x="12390800" y="2654300"/>
                  </a:lnTo>
                  <a:lnTo>
                    <a:pt x="12365044" y="2679700"/>
                  </a:lnTo>
                  <a:lnTo>
                    <a:pt x="12338169" y="2705100"/>
                  </a:lnTo>
                  <a:lnTo>
                    <a:pt x="12310198" y="2730500"/>
                  </a:lnTo>
                  <a:lnTo>
                    <a:pt x="12281150" y="2743200"/>
                  </a:lnTo>
                  <a:lnTo>
                    <a:pt x="12251048" y="2768600"/>
                  </a:lnTo>
                  <a:lnTo>
                    <a:pt x="12219911" y="2781300"/>
                  </a:lnTo>
                  <a:lnTo>
                    <a:pt x="12187761" y="2806700"/>
                  </a:lnTo>
                  <a:lnTo>
                    <a:pt x="12154619" y="2832100"/>
                  </a:lnTo>
                  <a:lnTo>
                    <a:pt x="12120505" y="2844800"/>
                  </a:lnTo>
                  <a:lnTo>
                    <a:pt x="12085441" y="2870200"/>
                  </a:lnTo>
                  <a:lnTo>
                    <a:pt x="12012547" y="2895600"/>
                  </a:lnTo>
                  <a:lnTo>
                    <a:pt x="11974758" y="2921000"/>
                  </a:lnTo>
                  <a:lnTo>
                    <a:pt x="11896601" y="2946400"/>
                  </a:lnTo>
                  <a:lnTo>
                    <a:pt x="11856276" y="2971800"/>
                  </a:lnTo>
                  <a:lnTo>
                    <a:pt x="11815147" y="2984500"/>
                  </a:lnTo>
                  <a:lnTo>
                    <a:pt x="11687148" y="3022600"/>
                  </a:lnTo>
                  <a:lnTo>
                    <a:pt x="11643015" y="3048000"/>
                  </a:lnTo>
                  <a:lnTo>
                    <a:pt x="11506505" y="3086100"/>
                  </a:lnTo>
                  <a:lnTo>
                    <a:pt x="11216884" y="3162300"/>
                  </a:lnTo>
                  <a:lnTo>
                    <a:pt x="11166706" y="3162300"/>
                  </a:lnTo>
                  <a:lnTo>
                    <a:pt x="10961314" y="3213100"/>
                  </a:lnTo>
                  <a:lnTo>
                    <a:pt x="10908900" y="3213100"/>
                  </a:lnTo>
                  <a:lnTo>
                    <a:pt x="10802941" y="3238500"/>
                  </a:lnTo>
                  <a:lnTo>
                    <a:pt x="10749437" y="3238500"/>
                  </a:lnTo>
                  <a:lnTo>
                    <a:pt x="10641487" y="3263900"/>
                  </a:lnTo>
                  <a:lnTo>
                    <a:pt x="10587082" y="3263900"/>
                  </a:lnTo>
                  <a:lnTo>
                    <a:pt x="10532418" y="3276600"/>
                  </a:lnTo>
                  <a:lnTo>
                    <a:pt x="10477517" y="3276600"/>
                  </a:lnTo>
                  <a:lnTo>
                    <a:pt x="10422400" y="3289300"/>
                  </a:lnTo>
                  <a:lnTo>
                    <a:pt x="10367086" y="3289300"/>
                  </a:lnTo>
                  <a:lnTo>
                    <a:pt x="10311598" y="3302000"/>
                  </a:lnTo>
                  <a:lnTo>
                    <a:pt x="10255957" y="3302000"/>
                  </a:lnTo>
                  <a:lnTo>
                    <a:pt x="10200183" y="3314700"/>
                  </a:lnTo>
                  <a:lnTo>
                    <a:pt x="10144296" y="3314700"/>
                  </a:lnTo>
                  <a:lnTo>
                    <a:pt x="10088320" y="3327400"/>
                  </a:lnTo>
                  <a:lnTo>
                    <a:pt x="9976177" y="3327400"/>
                  </a:lnTo>
                  <a:lnTo>
                    <a:pt x="9920054" y="3340100"/>
                  </a:lnTo>
                  <a:lnTo>
                    <a:pt x="9807807" y="3340100"/>
                  </a:lnTo>
                  <a:lnTo>
                    <a:pt x="9751725" y="3352800"/>
                  </a:lnTo>
                  <a:lnTo>
                    <a:pt x="9528168" y="3352800"/>
                  </a:lnTo>
                  <a:lnTo>
                    <a:pt x="9472576" y="3365500"/>
                  </a:lnTo>
                  <a:lnTo>
                    <a:pt x="17348200" y="3365500"/>
                  </a:lnTo>
                  <a:lnTo>
                    <a:pt x="17348200" y="0"/>
                  </a:lnTo>
                  <a:close/>
                </a:path>
                <a:path w="17348200" h="5194300">
                  <a:moveTo>
                    <a:pt x="8212871" y="3327400"/>
                  </a:moveTo>
                  <a:lnTo>
                    <a:pt x="4782556" y="3327400"/>
                  </a:lnTo>
                  <a:lnTo>
                    <a:pt x="4673555" y="3352800"/>
                  </a:lnTo>
                  <a:lnTo>
                    <a:pt x="8413741" y="3352800"/>
                  </a:lnTo>
                  <a:lnTo>
                    <a:pt x="8346250" y="3340100"/>
                  </a:lnTo>
                  <a:lnTo>
                    <a:pt x="8279287" y="3340100"/>
                  </a:lnTo>
                  <a:lnTo>
                    <a:pt x="8212871" y="3327400"/>
                  </a:lnTo>
                  <a:close/>
                </a:path>
                <a:path w="17348200" h="5194300">
                  <a:moveTo>
                    <a:pt x="6260885" y="2768600"/>
                  </a:moveTo>
                  <a:lnTo>
                    <a:pt x="5906523" y="2768600"/>
                  </a:lnTo>
                  <a:lnTo>
                    <a:pt x="5896213" y="2781300"/>
                  </a:lnTo>
                  <a:lnTo>
                    <a:pt x="5879449" y="2806700"/>
                  </a:lnTo>
                  <a:lnTo>
                    <a:pt x="5859936" y="2832100"/>
                  </a:lnTo>
                  <a:lnTo>
                    <a:pt x="5837779" y="2857500"/>
                  </a:lnTo>
                  <a:lnTo>
                    <a:pt x="5813080" y="2870200"/>
                  </a:lnTo>
                  <a:lnTo>
                    <a:pt x="5785945" y="2895600"/>
                  </a:lnTo>
                  <a:lnTo>
                    <a:pt x="5756476" y="2921000"/>
                  </a:lnTo>
                  <a:lnTo>
                    <a:pt x="5724778" y="2946400"/>
                  </a:lnTo>
                  <a:lnTo>
                    <a:pt x="5690954" y="2971800"/>
                  </a:lnTo>
                  <a:lnTo>
                    <a:pt x="5655109" y="2997200"/>
                  </a:lnTo>
                  <a:lnTo>
                    <a:pt x="5617345" y="3022600"/>
                  </a:lnTo>
                  <a:lnTo>
                    <a:pt x="5577768" y="3035300"/>
                  </a:lnTo>
                  <a:lnTo>
                    <a:pt x="5536480" y="3060700"/>
                  </a:lnTo>
                  <a:lnTo>
                    <a:pt x="5493587" y="3086100"/>
                  </a:lnTo>
                  <a:lnTo>
                    <a:pt x="5449190" y="3111500"/>
                  </a:lnTo>
                  <a:lnTo>
                    <a:pt x="5403395" y="3136900"/>
                  </a:lnTo>
                  <a:lnTo>
                    <a:pt x="5356305" y="3149600"/>
                  </a:lnTo>
                  <a:lnTo>
                    <a:pt x="5308024" y="3175000"/>
                  </a:lnTo>
                  <a:lnTo>
                    <a:pt x="5258656" y="3200400"/>
                  </a:lnTo>
                  <a:lnTo>
                    <a:pt x="5208305" y="3213100"/>
                  </a:lnTo>
                  <a:lnTo>
                    <a:pt x="5157074" y="3238500"/>
                  </a:lnTo>
                  <a:lnTo>
                    <a:pt x="5052390" y="3263900"/>
                  </a:lnTo>
                  <a:lnTo>
                    <a:pt x="4999144" y="3289300"/>
                  </a:lnTo>
                  <a:lnTo>
                    <a:pt x="4837036" y="3327400"/>
                  </a:lnTo>
                  <a:lnTo>
                    <a:pt x="8147017" y="3327400"/>
                  </a:lnTo>
                  <a:lnTo>
                    <a:pt x="7642481" y="3225800"/>
                  </a:lnTo>
                  <a:lnTo>
                    <a:pt x="7582455" y="3200400"/>
                  </a:lnTo>
                  <a:lnTo>
                    <a:pt x="7406837" y="3162300"/>
                  </a:lnTo>
                  <a:lnTo>
                    <a:pt x="7349841" y="3136900"/>
                  </a:lnTo>
                  <a:lnTo>
                    <a:pt x="7238267" y="3111500"/>
                  </a:lnTo>
                  <a:lnTo>
                    <a:pt x="7183722" y="3086100"/>
                  </a:lnTo>
                  <a:lnTo>
                    <a:pt x="7130028" y="3073400"/>
                  </a:lnTo>
                  <a:lnTo>
                    <a:pt x="7077201" y="3048000"/>
                  </a:lnTo>
                  <a:lnTo>
                    <a:pt x="6974219" y="3022600"/>
                  </a:lnTo>
                  <a:lnTo>
                    <a:pt x="6924097" y="2997200"/>
                  </a:lnTo>
                  <a:lnTo>
                    <a:pt x="6826676" y="2971800"/>
                  </a:lnTo>
                  <a:lnTo>
                    <a:pt x="6779412" y="2946400"/>
                  </a:lnTo>
                  <a:lnTo>
                    <a:pt x="6733133" y="2933700"/>
                  </a:lnTo>
                  <a:lnTo>
                    <a:pt x="6643603" y="2895600"/>
                  </a:lnTo>
                  <a:lnTo>
                    <a:pt x="6558221" y="2870200"/>
                  </a:lnTo>
                  <a:lnTo>
                    <a:pt x="6477123" y="2844800"/>
                  </a:lnTo>
                  <a:lnTo>
                    <a:pt x="6400444" y="2819400"/>
                  </a:lnTo>
                  <a:lnTo>
                    <a:pt x="6363804" y="2806700"/>
                  </a:lnTo>
                  <a:lnTo>
                    <a:pt x="6294008" y="2781300"/>
                  </a:lnTo>
                  <a:lnTo>
                    <a:pt x="6260885" y="2768600"/>
                  </a:lnTo>
                  <a:close/>
                </a:path>
                <a:path w="17348200" h="5194300">
                  <a:moveTo>
                    <a:pt x="2772534" y="3060700"/>
                  </a:moveTo>
                  <a:lnTo>
                    <a:pt x="2525542" y="3060700"/>
                  </a:lnTo>
                  <a:lnTo>
                    <a:pt x="2405914" y="3098800"/>
                  </a:lnTo>
                  <a:lnTo>
                    <a:pt x="2366499" y="3124200"/>
                  </a:lnTo>
                  <a:lnTo>
                    <a:pt x="2326433" y="3136900"/>
                  </a:lnTo>
                  <a:lnTo>
                    <a:pt x="2285188" y="3162300"/>
                  </a:lnTo>
                  <a:lnTo>
                    <a:pt x="2242234" y="3175000"/>
                  </a:lnTo>
                  <a:lnTo>
                    <a:pt x="2197043" y="3200400"/>
                  </a:lnTo>
                  <a:lnTo>
                    <a:pt x="2149086" y="3213100"/>
                  </a:lnTo>
                  <a:lnTo>
                    <a:pt x="2097834" y="3225800"/>
                  </a:lnTo>
                  <a:lnTo>
                    <a:pt x="2042759" y="3238500"/>
                  </a:lnTo>
                  <a:lnTo>
                    <a:pt x="3840193" y="3238500"/>
                  </a:lnTo>
                  <a:lnTo>
                    <a:pt x="3484442" y="3162300"/>
                  </a:lnTo>
                  <a:lnTo>
                    <a:pt x="3427400" y="3162300"/>
                  </a:lnTo>
                  <a:lnTo>
                    <a:pt x="3262206" y="3124200"/>
                  </a:lnTo>
                  <a:lnTo>
                    <a:pt x="3209463" y="3124200"/>
                  </a:lnTo>
                  <a:lnTo>
                    <a:pt x="3158056" y="3111500"/>
                  </a:lnTo>
                  <a:lnTo>
                    <a:pt x="3108085" y="3111500"/>
                  </a:lnTo>
                  <a:lnTo>
                    <a:pt x="3059657" y="3098800"/>
                  </a:lnTo>
                  <a:lnTo>
                    <a:pt x="3012874" y="3098800"/>
                  </a:lnTo>
                  <a:lnTo>
                    <a:pt x="2967840" y="3086100"/>
                  </a:lnTo>
                  <a:lnTo>
                    <a:pt x="2924658" y="3086100"/>
                  </a:lnTo>
                  <a:lnTo>
                    <a:pt x="2883433" y="3073400"/>
                  </a:lnTo>
                  <a:lnTo>
                    <a:pt x="2807267" y="3073400"/>
                  </a:lnTo>
                  <a:lnTo>
                    <a:pt x="2772534" y="3060700"/>
                  </a:lnTo>
                  <a:close/>
                </a:path>
                <a:path w="17348200" h="5194300">
                  <a:moveTo>
                    <a:pt x="2658348" y="3048000"/>
                  </a:moveTo>
                  <a:lnTo>
                    <a:pt x="2611734" y="3048000"/>
                  </a:lnTo>
                  <a:lnTo>
                    <a:pt x="2567641" y="3060700"/>
                  </a:lnTo>
                  <a:lnTo>
                    <a:pt x="2682975" y="3060700"/>
                  </a:lnTo>
                  <a:lnTo>
                    <a:pt x="2658348" y="3048000"/>
                  </a:lnTo>
                  <a:close/>
                </a:path>
                <a:path w="17348200" h="5194300">
                  <a:moveTo>
                    <a:pt x="6168825" y="2743200"/>
                  </a:moveTo>
                  <a:lnTo>
                    <a:pt x="5946247" y="2743200"/>
                  </a:lnTo>
                  <a:lnTo>
                    <a:pt x="5931557" y="2755900"/>
                  </a:lnTo>
                  <a:lnTo>
                    <a:pt x="5918309" y="2768600"/>
                  </a:lnTo>
                  <a:lnTo>
                    <a:pt x="6228970" y="2768600"/>
                  </a:lnTo>
                  <a:lnTo>
                    <a:pt x="6198277" y="2755900"/>
                  </a:lnTo>
                  <a:lnTo>
                    <a:pt x="6168825" y="2743200"/>
                  </a:lnTo>
                  <a:close/>
                </a:path>
                <a:path w="17348200" h="5194300">
                  <a:moveTo>
                    <a:pt x="6088080" y="2730500"/>
                  </a:moveTo>
                  <a:lnTo>
                    <a:pt x="5979892" y="2730500"/>
                  </a:lnTo>
                  <a:lnTo>
                    <a:pt x="5962365" y="2743200"/>
                  </a:lnTo>
                  <a:lnTo>
                    <a:pt x="6113710" y="2743200"/>
                  </a:lnTo>
                  <a:lnTo>
                    <a:pt x="6088080" y="2730500"/>
                  </a:lnTo>
                  <a:close/>
                </a:path>
              </a:pathLst>
            </a:custGeom>
            <a:solidFill>
              <a:srgbClr val="086E39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2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54061" y="2825330"/>
              <a:ext cx="15894139" cy="692821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392908" y="5061838"/>
              <a:ext cx="5797550" cy="1184910"/>
            </a:xfrm>
            <a:custGeom>
              <a:avLst/>
              <a:gdLst/>
              <a:ahLst/>
              <a:cxnLst/>
              <a:rect l="l" t="t" r="r" b="b"/>
              <a:pathLst>
                <a:path w="5797550" h="1184910">
                  <a:moveTo>
                    <a:pt x="1545958" y="431165"/>
                  </a:moveTo>
                  <a:lnTo>
                    <a:pt x="1542161" y="385648"/>
                  </a:lnTo>
                  <a:lnTo>
                    <a:pt x="1523415" y="350012"/>
                  </a:lnTo>
                  <a:lnTo>
                    <a:pt x="1491386" y="321538"/>
                  </a:lnTo>
                  <a:lnTo>
                    <a:pt x="1450276" y="302361"/>
                  </a:lnTo>
                  <a:lnTo>
                    <a:pt x="1404315" y="294589"/>
                  </a:lnTo>
                  <a:lnTo>
                    <a:pt x="1357680" y="300355"/>
                  </a:lnTo>
                  <a:lnTo>
                    <a:pt x="1314589" y="321767"/>
                  </a:lnTo>
                  <a:lnTo>
                    <a:pt x="1273352" y="258584"/>
                  </a:lnTo>
                  <a:lnTo>
                    <a:pt x="1239227" y="234619"/>
                  </a:lnTo>
                  <a:lnTo>
                    <a:pt x="1193863" y="247269"/>
                  </a:lnTo>
                  <a:lnTo>
                    <a:pt x="1118946" y="293928"/>
                  </a:lnTo>
                  <a:lnTo>
                    <a:pt x="1091692" y="115747"/>
                  </a:lnTo>
                  <a:lnTo>
                    <a:pt x="1049375" y="26670"/>
                  </a:lnTo>
                  <a:lnTo>
                    <a:pt x="962075" y="0"/>
                  </a:lnTo>
                  <a:lnTo>
                    <a:pt x="799896" y="9017"/>
                  </a:lnTo>
                  <a:lnTo>
                    <a:pt x="640765" y="57594"/>
                  </a:lnTo>
                  <a:lnTo>
                    <a:pt x="563168" y="141097"/>
                  </a:lnTo>
                  <a:lnTo>
                    <a:pt x="537972" y="220116"/>
                  </a:lnTo>
                  <a:lnTo>
                    <a:pt x="536054" y="255219"/>
                  </a:lnTo>
                  <a:lnTo>
                    <a:pt x="501827" y="216027"/>
                  </a:lnTo>
                  <a:lnTo>
                    <a:pt x="476161" y="198742"/>
                  </a:lnTo>
                  <a:lnTo>
                    <a:pt x="446214" y="199542"/>
                  </a:lnTo>
                  <a:lnTo>
                    <a:pt x="399161" y="214630"/>
                  </a:lnTo>
                  <a:lnTo>
                    <a:pt x="352552" y="243166"/>
                  </a:lnTo>
                  <a:lnTo>
                    <a:pt x="327863" y="278676"/>
                  </a:lnTo>
                  <a:lnTo>
                    <a:pt x="318147" y="308952"/>
                  </a:lnTo>
                  <a:lnTo>
                    <a:pt x="316458" y="321767"/>
                  </a:lnTo>
                  <a:lnTo>
                    <a:pt x="270852" y="309029"/>
                  </a:lnTo>
                  <a:lnTo>
                    <a:pt x="244195" y="310184"/>
                  </a:lnTo>
                  <a:lnTo>
                    <a:pt x="226187" y="330073"/>
                  </a:lnTo>
                  <a:lnTo>
                    <a:pt x="206502" y="373545"/>
                  </a:lnTo>
                  <a:lnTo>
                    <a:pt x="170573" y="353745"/>
                  </a:lnTo>
                  <a:lnTo>
                    <a:pt x="129819" y="345020"/>
                  </a:lnTo>
                  <a:lnTo>
                    <a:pt x="86563" y="349745"/>
                  </a:lnTo>
                  <a:lnTo>
                    <a:pt x="43103" y="370293"/>
                  </a:lnTo>
                  <a:lnTo>
                    <a:pt x="15532" y="396824"/>
                  </a:lnTo>
                  <a:lnTo>
                    <a:pt x="0" y="428942"/>
                  </a:lnTo>
                  <a:lnTo>
                    <a:pt x="1816" y="460692"/>
                  </a:lnTo>
                  <a:lnTo>
                    <a:pt x="78638" y="499414"/>
                  </a:lnTo>
                  <a:lnTo>
                    <a:pt x="126225" y="501713"/>
                  </a:lnTo>
                  <a:lnTo>
                    <a:pt x="190766" y="502767"/>
                  </a:lnTo>
                  <a:lnTo>
                    <a:pt x="274828" y="502932"/>
                  </a:lnTo>
                  <a:lnTo>
                    <a:pt x="669658" y="501497"/>
                  </a:lnTo>
                  <a:lnTo>
                    <a:pt x="759625" y="501421"/>
                  </a:lnTo>
                  <a:lnTo>
                    <a:pt x="1430362" y="501421"/>
                  </a:lnTo>
                  <a:lnTo>
                    <a:pt x="1468843" y="497751"/>
                  </a:lnTo>
                  <a:lnTo>
                    <a:pt x="1504276" y="485775"/>
                  </a:lnTo>
                  <a:lnTo>
                    <a:pt x="1531658" y="464058"/>
                  </a:lnTo>
                  <a:lnTo>
                    <a:pt x="1545958" y="431165"/>
                  </a:lnTo>
                  <a:close/>
                </a:path>
                <a:path w="5797550" h="1184910">
                  <a:moveTo>
                    <a:pt x="5797359" y="1112875"/>
                  </a:moveTo>
                  <a:lnTo>
                    <a:pt x="5793562" y="1067485"/>
                  </a:lnTo>
                  <a:lnTo>
                    <a:pt x="5774868" y="1031938"/>
                  </a:lnTo>
                  <a:lnTo>
                    <a:pt x="5742940" y="1003554"/>
                  </a:lnTo>
                  <a:lnTo>
                    <a:pt x="5701944" y="984415"/>
                  </a:lnTo>
                  <a:lnTo>
                    <a:pt x="5656097" y="976668"/>
                  </a:lnTo>
                  <a:lnTo>
                    <a:pt x="5609577" y="982421"/>
                  </a:lnTo>
                  <a:lnTo>
                    <a:pt x="5566600" y="1003769"/>
                  </a:lnTo>
                  <a:lnTo>
                    <a:pt x="5525465" y="940765"/>
                  </a:lnTo>
                  <a:lnTo>
                    <a:pt x="5491429" y="916863"/>
                  </a:lnTo>
                  <a:lnTo>
                    <a:pt x="5446204" y="929487"/>
                  </a:lnTo>
                  <a:lnTo>
                    <a:pt x="5371477" y="976007"/>
                  </a:lnTo>
                  <a:lnTo>
                    <a:pt x="5344299" y="798296"/>
                  </a:lnTo>
                  <a:lnTo>
                    <a:pt x="5302097" y="709460"/>
                  </a:lnTo>
                  <a:lnTo>
                    <a:pt x="5215026" y="682853"/>
                  </a:lnTo>
                  <a:lnTo>
                    <a:pt x="5053266" y="691857"/>
                  </a:lnTo>
                  <a:lnTo>
                    <a:pt x="4894554" y="740308"/>
                  </a:lnTo>
                  <a:lnTo>
                    <a:pt x="4817173" y="823595"/>
                  </a:lnTo>
                  <a:lnTo>
                    <a:pt x="4792040" y="902411"/>
                  </a:lnTo>
                  <a:lnTo>
                    <a:pt x="4790122" y="937412"/>
                  </a:lnTo>
                  <a:lnTo>
                    <a:pt x="4755997" y="898334"/>
                  </a:lnTo>
                  <a:lnTo>
                    <a:pt x="4730407" y="881075"/>
                  </a:lnTo>
                  <a:lnTo>
                    <a:pt x="4700536" y="881875"/>
                  </a:lnTo>
                  <a:lnTo>
                    <a:pt x="4653597" y="896912"/>
                  </a:lnTo>
                  <a:lnTo>
                    <a:pt x="4607115" y="925372"/>
                  </a:lnTo>
                  <a:lnTo>
                    <a:pt x="4582503" y="960793"/>
                  </a:lnTo>
                  <a:lnTo>
                    <a:pt x="4572813" y="990993"/>
                  </a:lnTo>
                  <a:lnTo>
                    <a:pt x="4571123" y="1003769"/>
                  </a:lnTo>
                  <a:lnTo>
                    <a:pt x="4525632" y="991069"/>
                  </a:lnTo>
                  <a:lnTo>
                    <a:pt x="4499038" y="992212"/>
                  </a:lnTo>
                  <a:lnTo>
                    <a:pt x="4481068" y="1012050"/>
                  </a:lnTo>
                  <a:lnTo>
                    <a:pt x="4461434" y="1055408"/>
                  </a:lnTo>
                  <a:lnTo>
                    <a:pt x="4425620" y="1035659"/>
                  </a:lnTo>
                  <a:lnTo>
                    <a:pt x="4384980" y="1026960"/>
                  </a:lnTo>
                  <a:lnTo>
                    <a:pt x="4341825" y="1031671"/>
                  </a:lnTo>
                  <a:lnTo>
                    <a:pt x="4298480" y="1052169"/>
                  </a:lnTo>
                  <a:lnTo>
                    <a:pt x="4270984" y="1078636"/>
                  </a:lnTo>
                  <a:lnTo>
                    <a:pt x="4255503" y="1110665"/>
                  </a:lnTo>
                  <a:lnTo>
                    <a:pt x="4257319" y="1142339"/>
                  </a:lnTo>
                  <a:lnTo>
                    <a:pt x="4333926" y="1180947"/>
                  </a:lnTo>
                  <a:lnTo>
                    <a:pt x="4381385" y="1183246"/>
                  </a:lnTo>
                  <a:lnTo>
                    <a:pt x="4445762" y="1184300"/>
                  </a:lnTo>
                  <a:lnTo>
                    <a:pt x="4529594" y="1184465"/>
                  </a:lnTo>
                  <a:lnTo>
                    <a:pt x="4923383" y="1183030"/>
                  </a:lnTo>
                  <a:lnTo>
                    <a:pt x="5013109" y="1182954"/>
                  </a:lnTo>
                  <a:lnTo>
                    <a:pt x="5682069" y="1182954"/>
                  </a:lnTo>
                  <a:lnTo>
                    <a:pt x="5720448" y="1179296"/>
                  </a:lnTo>
                  <a:lnTo>
                    <a:pt x="5755792" y="1167345"/>
                  </a:lnTo>
                  <a:lnTo>
                    <a:pt x="5783097" y="1145692"/>
                  </a:lnTo>
                  <a:lnTo>
                    <a:pt x="5797359" y="1112875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2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288514" y="2825317"/>
              <a:ext cx="10838180" cy="6928484"/>
            </a:xfrm>
            <a:custGeom>
              <a:avLst/>
              <a:gdLst/>
              <a:ahLst/>
              <a:cxnLst/>
              <a:rect l="l" t="t" r="r" b="b"/>
              <a:pathLst>
                <a:path w="10838180" h="6928484">
                  <a:moveTo>
                    <a:pt x="2930080" y="5602732"/>
                  </a:moveTo>
                  <a:lnTo>
                    <a:pt x="1712302" y="5321846"/>
                  </a:lnTo>
                  <a:lnTo>
                    <a:pt x="0" y="6928244"/>
                  </a:lnTo>
                  <a:lnTo>
                    <a:pt x="496862" y="6928244"/>
                  </a:lnTo>
                  <a:lnTo>
                    <a:pt x="2930080" y="5602732"/>
                  </a:lnTo>
                  <a:close/>
                </a:path>
                <a:path w="10838180" h="6928484">
                  <a:moveTo>
                    <a:pt x="5152402" y="4482566"/>
                  </a:moveTo>
                  <a:lnTo>
                    <a:pt x="4218216" y="4436021"/>
                  </a:lnTo>
                  <a:lnTo>
                    <a:pt x="3419449" y="5087772"/>
                  </a:lnTo>
                  <a:lnTo>
                    <a:pt x="4018826" y="5155196"/>
                  </a:lnTo>
                  <a:lnTo>
                    <a:pt x="5152402" y="4482566"/>
                  </a:lnTo>
                  <a:close/>
                </a:path>
                <a:path w="10838180" h="6928484">
                  <a:moveTo>
                    <a:pt x="6743192" y="3974884"/>
                  </a:moveTo>
                  <a:lnTo>
                    <a:pt x="6454102" y="3242449"/>
                  </a:lnTo>
                  <a:lnTo>
                    <a:pt x="5451272" y="4518685"/>
                  </a:lnTo>
                  <a:lnTo>
                    <a:pt x="4218229" y="5402986"/>
                  </a:lnTo>
                  <a:lnTo>
                    <a:pt x="2299525" y="6918071"/>
                  </a:lnTo>
                  <a:lnTo>
                    <a:pt x="4903203" y="6928256"/>
                  </a:lnTo>
                  <a:lnTo>
                    <a:pt x="5885980" y="5885307"/>
                  </a:lnTo>
                  <a:lnTo>
                    <a:pt x="5734177" y="4596092"/>
                  </a:lnTo>
                  <a:lnTo>
                    <a:pt x="6743192" y="3974884"/>
                  </a:lnTo>
                  <a:close/>
                </a:path>
                <a:path w="10838180" h="6928484">
                  <a:moveTo>
                    <a:pt x="8489036" y="913841"/>
                  </a:moveTo>
                  <a:lnTo>
                    <a:pt x="6736156" y="2861272"/>
                  </a:lnTo>
                  <a:lnTo>
                    <a:pt x="6167767" y="2939288"/>
                  </a:lnTo>
                  <a:lnTo>
                    <a:pt x="5516219" y="3638499"/>
                  </a:lnTo>
                  <a:lnTo>
                    <a:pt x="6415710" y="3031147"/>
                  </a:lnTo>
                  <a:lnTo>
                    <a:pt x="7887576" y="2752280"/>
                  </a:lnTo>
                  <a:lnTo>
                    <a:pt x="8474100" y="1717395"/>
                  </a:lnTo>
                  <a:lnTo>
                    <a:pt x="8489036" y="913841"/>
                  </a:lnTo>
                  <a:close/>
                </a:path>
                <a:path w="10838180" h="6928484">
                  <a:moveTo>
                    <a:pt x="8821128" y="2397531"/>
                  </a:moveTo>
                  <a:lnTo>
                    <a:pt x="8192313" y="3747503"/>
                  </a:lnTo>
                  <a:lnTo>
                    <a:pt x="7503071" y="4267200"/>
                  </a:lnTo>
                  <a:lnTo>
                    <a:pt x="6687667" y="4763338"/>
                  </a:lnTo>
                  <a:lnTo>
                    <a:pt x="6345999" y="5852033"/>
                  </a:lnTo>
                  <a:lnTo>
                    <a:pt x="5522061" y="6928244"/>
                  </a:lnTo>
                  <a:lnTo>
                    <a:pt x="7970063" y="6928244"/>
                  </a:lnTo>
                  <a:lnTo>
                    <a:pt x="8566010" y="5519445"/>
                  </a:lnTo>
                  <a:lnTo>
                    <a:pt x="7966735" y="4652073"/>
                  </a:lnTo>
                  <a:lnTo>
                    <a:pt x="8566010" y="3846157"/>
                  </a:lnTo>
                  <a:lnTo>
                    <a:pt x="8821128" y="2397531"/>
                  </a:lnTo>
                  <a:close/>
                </a:path>
                <a:path w="10838180" h="6928484">
                  <a:moveTo>
                    <a:pt x="9607194" y="461822"/>
                  </a:moveTo>
                  <a:lnTo>
                    <a:pt x="8995092" y="1066558"/>
                  </a:lnTo>
                  <a:lnTo>
                    <a:pt x="8693328" y="1666621"/>
                  </a:lnTo>
                  <a:lnTo>
                    <a:pt x="9447492" y="1165694"/>
                  </a:lnTo>
                  <a:lnTo>
                    <a:pt x="9607194" y="461822"/>
                  </a:lnTo>
                  <a:close/>
                </a:path>
                <a:path w="10838180" h="6928484">
                  <a:moveTo>
                    <a:pt x="10837672" y="0"/>
                  </a:moveTo>
                  <a:lnTo>
                    <a:pt x="10277602" y="32651"/>
                  </a:lnTo>
                  <a:lnTo>
                    <a:pt x="10102710" y="305765"/>
                  </a:lnTo>
                  <a:lnTo>
                    <a:pt x="10368369" y="366687"/>
                  </a:lnTo>
                  <a:lnTo>
                    <a:pt x="10447172" y="136410"/>
                  </a:lnTo>
                  <a:lnTo>
                    <a:pt x="10782529" y="46545"/>
                  </a:lnTo>
                  <a:lnTo>
                    <a:pt x="10837672" y="0"/>
                  </a:lnTo>
                  <a:close/>
                </a:path>
              </a:pathLst>
            </a:custGeom>
            <a:solidFill>
              <a:srgbClr val="019147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2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1702822" y="2529090"/>
              <a:ext cx="739140" cy="776605"/>
            </a:xfrm>
            <a:custGeom>
              <a:avLst/>
              <a:gdLst/>
              <a:ahLst/>
              <a:cxnLst/>
              <a:rect l="l" t="t" r="r" b="b"/>
              <a:pathLst>
                <a:path w="739140" h="776604">
                  <a:moveTo>
                    <a:pt x="738809" y="505028"/>
                  </a:moveTo>
                  <a:lnTo>
                    <a:pt x="736714" y="490677"/>
                  </a:lnTo>
                  <a:lnTo>
                    <a:pt x="736384" y="488365"/>
                  </a:lnTo>
                  <a:lnTo>
                    <a:pt x="705243" y="490677"/>
                  </a:lnTo>
                  <a:lnTo>
                    <a:pt x="700239" y="476719"/>
                  </a:lnTo>
                  <a:lnTo>
                    <a:pt x="692099" y="468325"/>
                  </a:lnTo>
                  <a:lnTo>
                    <a:pt x="675005" y="462140"/>
                  </a:lnTo>
                  <a:lnTo>
                    <a:pt x="643128" y="454799"/>
                  </a:lnTo>
                  <a:lnTo>
                    <a:pt x="669378" y="421386"/>
                  </a:lnTo>
                  <a:lnTo>
                    <a:pt x="695413" y="398983"/>
                  </a:lnTo>
                  <a:lnTo>
                    <a:pt x="707072" y="385787"/>
                  </a:lnTo>
                  <a:lnTo>
                    <a:pt x="707059" y="376656"/>
                  </a:lnTo>
                  <a:lnTo>
                    <a:pt x="702233" y="371170"/>
                  </a:lnTo>
                  <a:lnTo>
                    <a:pt x="698068" y="366433"/>
                  </a:lnTo>
                  <a:lnTo>
                    <a:pt x="663956" y="333806"/>
                  </a:lnTo>
                  <a:lnTo>
                    <a:pt x="631164" y="320700"/>
                  </a:lnTo>
                  <a:lnTo>
                    <a:pt x="580440" y="325069"/>
                  </a:lnTo>
                  <a:lnTo>
                    <a:pt x="525919" y="337375"/>
                  </a:lnTo>
                  <a:lnTo>
                    <a:pt x="525919" y="507453"/>
                  </a:lnTo>
                  <a:lnTo>
                    <a:pt x="480593" y="636574"/>
                  </a:lnTo>
                  <a:lnTo>
                    <a:pt x="468299" y="598893"/>
                  </a:lnTo>
                  <a:lnTo>
                    <a:pt x="459346" y="559892"/>
                  </a:lnTo>
                  <a:lnTo>
                    <a:pt x="454190" y="514629"/>
                  </a:lnTo>
                  <a:lnTo>
                    <a:pt x="525919" y="507453"/>
                  </a:lnTo>
                  <a:lnTo>
                    <a:pt x="525919" y="337375"/>
                  </a:lnTo>
                  <a:lnTo>
                    <a:pt x="492506" y="344906"/>
                  </a:lnTo>
                  <a:lnTo>
                    <a:pt x="434213" y="346621"/>
                  </a:lnTo>
                  <a:lnTo>
                    <a:pt x="432676" y="346786"/>
                  </a:lnTo>
                  <a:lnTo>
                    <a:pt x="432676" y="507453"/>
                  </a:lnTo>
                  <a:lnTo>
                    <a:pt x="426453" y="524446"/>
                  </a:lnTo>
                  <a:lnTo>
                    <a:pt x="411492" y="562737"/>
                  </a:lnTo>
                  <a:lnTo>
                    <a:pt x="393395" y="603262"/>
                  </a:lnTo>
                  <a:lnTo>
                    <a:pt x="377723" y="626948"/>
                  </a:lnTo>
                  <a:lnTo>
                    <a:pt x="374472" y="630123"/>
                  </a:lnTo>
                  <a:lnTo>
                    <a:pt x="367868" y="625462"/>
                  </a:lnTo>
                  <a:lnTo>
                    <a:pt x="362597" y="591667"/>
                  </a:lnTo>
                  <a:lnTo>
                    <a:pt x="363385" y="507453"/>
                  </a:lnTo>
                  <a:lnTo>
                    <a:pt x="432676" y="507453"/>
                  </a:lnTo>
                  <a:lnTo>
                    <a:pt x="432676" y="346786"/>
                  </a:lnTo>
                  <a:lnTo>
                    <a:pt x="411162" y="349046"/>
                  </a:lnTo>
                  <a:lnTo>
                    <a:pt x="411162" y="490677"/>
                  </a:lnTo>
                  <a:lnTo>
                    <a:pt x="403428" y="490042"/>
                  </a:lnTo>
                  <a:lnTo>
                    <a:pt x="385178" y="485597"/>
                  </a:lnTo>
                  <a:lnTo>
                    <a:pt x="363766" y="473544"/>
                  </a:lnTo>
                  <a:lnTo>
                    <a:pt x="346608" y="450075"/>
                  </a:lnTo>
                  <a:lnTo>
                    <a:pt x="290944" y="387375"/>
                  </a:lnTo>
                  <a:lnTo>
                    <a:pt x="285775" y="391960"/>
                  </a:lnTo>
                  <a:lnTo>
                    <a:pt x="290944" y="387362"/>
                  </a:lnTo>
                  <a:lnTo>
                    <a:pt x="289217" y="385508"/>
                  </a:lnTo>
                  <a:lnTo>
                    <a:pt x="292303" y="384098"/>
                  </a:lnTo>
                  <a:lnTo>
                    <a:pt x="293763" y="383070"/>
                  </a:lnTo>
                  <a:lnTo>
                    <a:pt x="298843" y="379539"/>
                  </a:lnTo>
                  <a:lnTo>
                    <a:pt x="304774" y="371411"/>
                  </a:lnTo>
                  <a:lnTo>
                    <a:pt x="306006" y="359257"/>
                  </a:lnTo>
                  <a:lnTo>
                    <a:pt x="312470" y="360553"/>
                  </a:lnTo>
                  <a:lnTo>
                    <a:pt x="355638" y="383959"/>
                  </a:lnTo>
                  <a:lnTo>
                    <a:pt x="380161" y="430987"/>
                  </a:lnTo>
                  <a:lnTo>
                    <a:pt x="356209" y="435737"/>
                  </a:lnTo>
                  <a:lnTo>
                    <a:pt x="360438" y="442988"/>
                  </a:lnTo>
                  <a:lnTo>
                    <a:pt x="372059" y="459651"/>
                  </a:lnTo>
                  <a:lnTo>
                    <a:pt x="389496" y="478091"/>
                  </a:lnTo>
                  <a:lnTo>
                    <a:pt x="411162" y="490677"/>
                  </a:lnTo>
                  <a:lnTo>
                    <a:pt x="411162" y="349046"/>
                  </a:lnTo>
                  <a:lnTo>
                    <a:pt x="402831" y="349923"/>
                  </a:lnTo>
                  <a:lnTo>
                    <a:pt x="387591" y="357289"/>
                  </a:lnTo>
                  <a:lnTo>
                    <a:pt x="377723" y="371170"/>
                  </a:lnTo>
                  <a:lnTo>
                    <a:pt x="367893" y="366001"/>
                  </a:lnTo>
                  <a:lnTo>
                    <a:pt x="355447" y="360375"/>
                  </a:lnTo>
                  <a:lnTo>
                    <a:pt x="341401" y="354584"/>
                  </a:lnTo>
                  <a:lnTo>
                    <a:pt x="326809" y="348932"/>
                  </a:lnTo>
                  <a:lnTo>
                    <a:pt x="326809" y="348792"/>
                  </a:lnTo>
                  <a:lnTo>
                    <a:pt x="303657" y="340233"/>
                  </a:lnTo>
                  <a:lnTo>
                    <a:pt x="294754" y="337146"/>
                  </a:lnTo>
                  <a:lnTo>
                    <a:pt x="282041" y="332854"/>
                  </a:lnTo>
                  <a:lnTo>
                    <a:pt x="281813" y="327050"/>
                  </a:lnTo>
                  <a:lnTo>
                    <a:pt x="280238" y="321894"/>
                  </a:lnTo>
                  <a:lnTo>
                    <a:pt x="275983" y="314464"/>
                  </a:lnTo>
                  <a:lnTo>
                    <a:pt x="267703" y="301879"/>
                  </a:lnTo>
                  <a:lnTo>
                    <a:pt x="275005" y="295567"/>
                  </a:lnTo>
                  <a:lnTo>
                    <a:pt x="280936" y="287489"/>
                  </a:lnTo>
                  <a:lnTo>
                    <a:pt x="288632" y="272262"/>
                  </a:lnTo>
                  <a:lnTo>
                    <a:pt x="301269" y="244500"/>
                  </a:lnTo>
                  <a:lnTo>
                    <a:pt x="331660" y="221640"/>
                  </a:lnTo>
                  <a:lnTo>
                    <a:pt x="347522" y="205295"/>
                  </a:lnTo>
                  <a:lnTo>
                    <a:pt x="353987" y="187604"/>
                  </a:lnTo>
                  <a:lnTo>
                    <a:pt x="356222" y="160718"/>
                  </a:lnTo>
                  <a:lnTo>
                    <a:pt x="392074" y="148805"/>
                  </a:lnTo>
                  <a:lnTo>
                    <a:pt x="403250" y="152400"/>
                  </a:lnTo>
                  <a:lnTo>
                    <a:pt x="409968" y="150609"/>
                  </a:lnTo>
                  <a:lnTo>
                    <a:pt x="410870" y="148805"/>
                  </a:lnTo>
                  <a:lnTo>
                    <a:pt x="414909" y="140741"/>
                  </a:lnTo>
                  <a:lnTo>
                    <a:pt x="420763" y="120116"/>
                  </a:lnTo>
                  <a:lnTo>
                    <a:pt x="432676" y="115379"/>
                  </a:lnTo>
                  <a:lnTo>
                    <a:pt x="430390" y="98602"/>
                  </a:lnTo>
                  <a:lnTo>
                    <a:pt x="435114" y="96151"/>
                  </a:lnTo>
                  <a:lnTo>
                    <a:pt x="459079" y="91427"/>
                  </a:lnTo>
                  <a:lnTo>
                    <a:pt x="447954" y="88277"/>
                  </a:lnTo>
                  <a:lnTo>
                    <a:pt x="442252" y="83985"/>
                  </a:lnTo>
                  <a:lnTo>
                    <a:pt x="440143" y="75628"/>
                  </a:lnTo>
                  <a:lnTo>
                    <a:pt x="439851" y="60286"/>
                  </a:lnTo>
                  <a:lnTo>
                    <a:pt x="411327" y="14693"/>
                  </a:lnTo>
                  <a:lnTo>
                    <a:pt x="390867" y="0"/>
                  </a:lnTo>
                  <a:lnTo>
                    <a:pt x="368604" y="16675"/>
                  </a:lnTo>
                  <a:lnTo>
                    <a:pt x="334695" y="65176"/>
                  </a:lnTo>
                  <a:lnTo>
                    <a:pt x="329603" y="72110"/>
                  </a:lnTo>
                  <a:lnTo>
                    <a:pt x="327418" y="78638"/>
                  </a:lnTo>
                  <a:lnTo>
                    <a:pt x="327685" y="88595"/>
                  </a:lnTo>
                  <a:lnTo>
                    <a:pt x="329958" y="105752"/>
                  </a:lnTo>
                  <a:lnTo>
                    <a:pt x="291668" y="108204"/>
                  </a:lnTo>
                  <a:lnTo>
                    <a:pt x="252831" y="110896"/>
                  </a:lnTo>
                  <a:lnTo>
                    <a:pt x="214249" y="141160"/>
                  </a:lnTo>
                  <a:lnTo>
                    <a:pt x="203809" y="149707"/>
                  </a:lnTo>
                  <a:lnTo>
                    <a:pt x="187083" y="159588"/>
                  </a:lnTo>
                  <a:lnTo>
                    <a:pt x="157810" y="175069"/>
                  </a:lnTo>
                  <a:lnTo>
                    <a:pt x="123558" y="176161"/>
                  </a:lnTo>
                  <a:lnTo>
                    <a:pt x="108153" y="183756"/>
                  </a:lnTo>
                  <a:lnTo>
                    <a:pt x="108000" y="204368"/>
                  </a:lnTo>
                  <a:lnTo>
                    <a:pt x="119507" y="244500"/>
                  </a:lnTo>
                  <a:lnTo>
                    <a:pt x="127495" y="262636"/>
                  </a:lnTo>
                  <a:lnTo>
                    <a:pt x="129667" y="273405"/>
                  </a:lnTo>
                  <a:lnTo>
                    <a:pt x="125577" y="281051"/>
                  </a:lnTo>
                  <a:lnTo>
                    <a:pt x="114769" y="289826"/>
                  </a:lnTo>
                  <a:lnTo>
                    <a:pt x="93332" y="313105"/>
                  </a:lnTo>
                  <a:lnTo>
                    <a:pt x="86931" y="341541"/>
                  </a:lnTo>
                  <a:lnTo>
                    <a:pt x="96240" y="393763"/>
                  </a:lnTo>
                  <a:lnTo>
                    <a:pt x="121945" y="488378"/>
                  </a:lnTo>
                  <a:lnTo>
                    <a:pt x="137515" y="520852"/>
                  </a:lnTo>
                  <a:lnTo>
                    <a:pt x="138976" y="542137"/>
                  </a:lnTo>
                  <a:lnTo>
                    <a:pt x="122948" y="561644"/>
                  </a:lnTo>
                  <a:lnTo>
                    <a:pt x="86080" y="588784"/>
                  </a:lnTo>
                  <a:lnTo>
                    <a:pt x="72186" y="591604"/>
                  </a:lnTo>
                  <a:lnTo>
                    <a:pt x="64808" y="593521"/>
                  </a:lnTo>
                  <a:lnTo>
                    <a:pt x="61468" y="595452"/>
                  </a:lnTo>
                  <a:lnTo>
                    <a:pt x="59690" y="598258"/>
                  </a:lnTo>
                  <a:lnTo>
                    <a:pt x="52425" y="609523"/>
                  </a:lnTo>
                  <a:lnTo>
                    <a:pt x="46266" y="616254"/>
                  </a:lnTo>
                  <a:lnTo>
                    <a:pt x="37858" y="621169"/>
                  </a:lnTo>
                  <a:lnTo>
                    <a:pt x="23825" y="626948"/>
                  </a:lnTo>
                  <a:lnTo>
                    <a:pt x="15379" y="629996"/>
                  </a:lnTo>
                  <a:lnTo>
                    <a:pt x="10083" y="633018"/>
                  </a:lnTo>
                  <a:lnTo>
                    <a:pt x="5702" y="637806"/>
                  </a:lnTo>
                  <a:lnTo>
                    <a:pt x="0" y="646176"/>
                  </a:lnTo>
                  <a:lnTo>
                    <a:pt x="52514" y="734542"/>
                  </a:lnTo>
                  <a:lnTo>
                    <a:pt x="63665" y="738403"/>
                  </a:lnTo>
                  <a:lnTo>
                    <a:pt x="69621" y="738454"/>
                  </a:lnTo>
                  <a:lnTo>
                    <a:pt x="72402" y="733564"/>
                  </a:lnTo>
                  <a:lnTo>
                    <a:pt x="74028" y="722642"/>
                  </a:lnTo>
                  <a:lnTo>
                    <a:pt x="76466" y="667702"/>
                  </a:lnTo>
                  <a:lnTo>
                    <a:pt x="95542" y="689216"/>
                  </a:lnTo>
                  <a:lnTo>
                    <a:pt x="88379" y="736981"/>
                  </a:lnTo>
                  <a:lnTo>
                    <a:pt x="79997" y="741540"/>
                  </a:lnTo>
                  <a:lnTo>
                    <a:pt x="75222" y="746544"/>
                  </a:lnTo>
                  <a:lnTo>
                    <a:pt x="72250" y="755129"/>
                  </a:lnTo>
                  <a:lnTo>
                    <a:pt x="69291" y="770420"/>
                  </a:lnTo>
                  <a:lnTo>
                    <a:pt x="72834" y="772439"/>
                  </a:lnTo>
                  <a:lnTo>
                    <a:pt x="83312" y="775804"/>
                  </a:lnTo>
                  <a:lnTo>
                    <a:pt x="100520" y="776465"/>
                  </a:lnTo>
                  <a:lnTo>
                    <a:pt x="124231" y="770420"/>
                  </a:lnTo>
                  <a:lnTo>
                    <a:pt x="129844" y="769340"/>
                  </a:lnTo>
                  <a:lnTo>
                    <a:pt x="143992" y="767143"/>
                  </a:lnTo>
                  <a:lnTo>
                    <a:pt x="162610" y="765390"/>
                  </a:lnTo>
                  <a:lnTo>
                    <a:pt x="181635" y="765670"/>
                  </a:lnTo>
                  <a:lnTo>
                    <a:pt x="185051" y="765390"/>
                  </a:lnTo>
                  <a:lnTo>
                    <a:pt x="187540" y="765187"/>
                  </a:lnTo>
                  <a:lnTo>
                    <a:pt x="200177" y="761784"/>
                  </a:lnTo>
                  <a:lnTo>
                    <a:pt x="211937" y="752538"/>
                  </a:lnTo>
                  <a:lnTo>
                    <a:pt x="215188" y="734542"/>
                  </a:lnTo>
                  <a:lnTo>
                    <a:pt x="214007" y="733501"/>
                  </a:lnTo>
                  <a:lnTo>
                    <a:pt x="211099" y="732256"/>
                  </a:lnTo>
                  <a:lnTo>
                    <a:pt x="209473" y="731570"/>
                  </a:lnTo>
                  <a:lnTo>
                    <a:pt x="199999" y="730554"/>
                  </a:lnTo>
                  <a:lnTo>
                    <a:pt x="184061" y="732256"/>
                  </a:lnTo>
                  <a:lnTo>
                    <a:pt x="191516" y="710247"/>
                  </a:lnTo>
                  <a:lnTo>
                    <a:pt x="205486" y="667702"/>
                  </a:lnTo>
                  <a:lnTo>
                    <a:pt x="207949" y="660196"/>
                  </a:lnTo>
                  <a:lnTo>
                    <a:pt x="224370" y="606120"/>
                  </a:lnTo>
                  <a:lnTo>
                    <a:pt x="231838" y="572008"/>
                  </a:lnTo>
                  <a:lnTo>
                    <a:pt x="235242" y="564019"/>
                  </a:lnTo>
                  <a:lnTo>
                    <a:pt x="241122" y="543928"/>
                  </a:lnTo>
                  <a:lnTo>
                    <a:pt x="242963" y="517537"/>
                  </a:lnTo>
                  <a:lnTo>
                    <a:pt x="234264" y="490664"/>
                  </a:lnTo>
                  <a:lnTo>
                    <a:pt x="234365" y="477570"/>
                  </a:lnTo>
                  <a:lnTo>
                    <a:pt x="235153" y="446773"/>
                  </a:lnTo>
                  <a:lnTo>
                    <a:pt x="237286" y="411022"/>
                  </a:lnTo>
                  <a:lnTo>
                    <a:pt x="241439" y="383082"/>
                  </a:lnTo>
                  <a:lnTo>
                    <a:pt x="245719" y="383082"/>
                  </a:lnTo>
                  <a:lnTo>
                    <a:pt x="283197" y="399440"/>
                  </a:lnTo>
                  <a:lnTo>
                    <a:pt x="286918" y="407022"/>
                  </a:lnTo>
                  <a:lnTo>
                    <a:pt x="294906" y="416293"/>
                  </a:lnTo>
                  <a:lnTo>
                    <a:pt x="313207" y="438111"/>
                  </a:lnTo>
                  <a:lnTo>
                    <a:pt x="333286" y="463499"/>
                  </a:lnTo>
                  <a:lnTo>
                    <a:pt x="346608" y="483501"/>
                  </a:lnTo>
                  <a:lnTo>
                    <a:pt x="346633" y="501065"/>
                  </a:lnTo>
                  <a:lnTo>
                    <a:pt x="347865" y="543280"/>
                  </a:lnTo>
                  <a:lnTo>
                    <a:pt x="352056" y="594487"/>
                  </a:lnTo>
                  <a:lnTo>
                    <a:pt x="360946" y="639000"/>
                  </a:lnTo>
                  <a:lnTo>
                    <a:pt x="365290" y="641972"/>
                  </a:lnTo>
                  <a:lnTo>
                    <a:pt x="375932" y="644944"/>
                  </a:lnTo>
                  <a:lnTo>
                    <a:pt x="389267" y="638949"/>
                  </a:lnTo>
                  <a:lnTo>
                    <a:pt x="393852" y="630123"/>
                  </a:lnTo>
                  <a:lnTo>
                    <a:pt x="401675" y="615061"/>
                  </a:lnTo>
                  <a:lnTo>
                    <a:pt x="439851" y="533717"/>
                  </a:lnTo>
                  <a:lnTo>
                    <a:pt x="461365" y="643750"/>
                  </a:lnTo>
                  <a:lnTo>
                    <a:pt x="463270" y="646163"/>
                  </a:lnTo>
                  <a:lnTo>
                    <a:pt x="468325" y="651090"/>
                  </a:lnTo>
                  <a:lnTo>
                    <a:pt x="475526" y="655116"/>
                  </a:lnTo>
                  <a:lnTo>
                    <a:pt x="483895" y="654786"/>
                  </a:lnTo>
                  <a:lnTo>
                    <a:pt x="488492" y="652780"/>
                  </a:lnTo>
                  <a:lnTo>
                    <a:pt x="493064" y="647471"/>
                  </a:lnTo>
                  <a:lnTo>
                    <a:pt x="497230" y="636574"/>
                  </a:lnTo>
                  <a:lnTo>
                    <a:pt x="537972" y="512191"/>
                  </a:lnTo>
                  <a:lnTo>
                    <a:pt x="578573" y="507453"/>
                  </a:lnTo>
                  <a:lnTo>
                    <a:pt x="576186" y="520331"/>
                  </a:lnTo>
                  <a:lnTo>
                    <a:pt x="575005" y="550964"/>
                  </a:lnTo>
                  <a:lnTo>
                    <a:pt x="583958" y="587336"/>
                  </a:lnTo>
                  <a:lnTo>
                    <a:pt x="612000" y="617486"/>
                  </a:lnTo>
                  <a:lnTo>
                    <a:pt x="621944" y="619721"/>
                  </a:lnTo>
                  <a:lnTo>
                    <a:pt x="646696" y="621055"/>
                  </a:lnTo>
                  <a:lnTo>
                    <a:pt x="678637" y="613435"/>
                  </a:lnTo>
                  <a:lnTo>
                    <a:pt x="710120" y="588797"/>
                  </a:lnTo>
                  <a:lnTo>
                    <a:pt x="723633" y="572643"/>
                  </a:lnTo>
                  <a:lnTo>
                    <a:pt x="728891" y="558533"/>
                  </a:lnTo>
                  <a:lnTo>
                    <a:pt x="726554" y="538607"/>
                  </a:lnTo>
                  <a:lnTo>
                    <a:pt x="717969" y="507453"/>
                  </a:lnTo>
                  <a:lnTo>
                    <a:pt x="717296" y="505028"/>
                  </a:lnTo>
                  <a:lnTo>
                    <a:pt x="738809" y="505028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2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7669577" y="3529804"/>
              <a:ext cx="2180590" cy="708660"/>
            </a:xfrm>
            <a:custGeom>
              <a:avLst/>
              <a:gdLst/>
              <a:ahLst/>
              <a:cxnLst/>
              <a:rect l="l" t="t" r="r" b="b"/>
              <a:pathLst>
                <a:path w="2180590" h="708660">
                  <a:moveTo>
                    <a:pt x="1356733" y="0"/>
                  </a:moveTo>
                  <a:lnTo>
                    <a:pt x="1128225" y="12708"/>
                  </a:lnTo>
                  <a:lnTo>
                    <a:pt x="904036" y="81149"/>
                  </a:lnTo>
                  <a:lnTo>
                    <a:pt x="794715" y="198805"/>
                  </a:lnTo>
                  <a:lnTo>
                    <a:pt x="759220" y="310131"/>
                  </a:lnTo>
                  <a:lnTo>
                    <a:pt x="756509" y="359584"/>
                  </a:lnTo>
                  <a:lnTo>
                    <a:pt x="708297" y="304369"/>
                  </a:lnTo>
                  <a:lnTo>
                    <a:pt x="672139" y="280007"/>
                  </a:lnTo>
                  <a:lnTo>
                    <a:pt x="629957" y="281136"/>
                  </a:lnTo>
                  <a:lnTo>
                    <a:pt x="563672" y="302395"/>
                  </a:lnTo>
                  <a:lnTo>
                    <a:pt x="498006" y="342587"/>
                  </a:lnTo>
                  <a:lnTo>
                    <a:pt x="463224" y="392623"/>
                  </a:lnTo>
                  <a:lnTo>
                    <a:pt x="449536" y="435276"/>
                  </a:lnTo>
                  <a:lnTo>
                    <a:pt x="447149" y="453322"/>
                  </a:lnTo>
                  <a:lnTo>
                    <a:pt x="382885" y="435388"/>
                  </a:lnTo>
                  <a:lnTo>
                    <a:pt x="345325" y="437009"/>
                  </a:lnTo>
                  <a:lnTo>
                    <a:pt x="319946" y="465024"/>
                  </a:lnTo>
                  <a:lnTo>
                    <a:pt x="292222" y="526271"/>
                  </a:lnTo>
                  <a:lnTo>
                    <a:pt x="252388" y="502821"/>
                  </a:lnTo>
                  <a:lnTo>
                    <a:pt x="207776" y="488921"/>
                  </a:lnTo>
                  <a:lnTo>
                    <a:pt x="160061" y="486290"/>
                  </a:lnTo>
                  <a:lnTo>
                    <a:pt x="110914" y="496643"/>
                  </a:lnTo>
                  <a:lnTo>
                    <a:pt x="62009" y="521699"/>
                  </a:lnTo>
                  <a:lnTo>
                    <a:pt x="32860" y="547235"/>
                  </a:lnTo>
                  <a:lnTo>
                    <a:pt x="11284" y="577997"/>
                  </a:lnTo>
                  <a:lnTo>
                    <a:pt x="0" y="610940"/>
                  </a:lnTo>
                  <a:lnTo>
                    <a:pt x="1721" y="643018"/>
                  </a:lnTo>
                  <a:lnTo>
                    <a:pt x="55048" y="692401"/>
                  </a:lnTo>
                  <a:lnTo>
                    <a:pt x="112085" y="703614"/>
                  </a:lnTo>
                  <a:lnTo>
                    <a:pt x="155542" y="706039"/>
                  </a:lnTo>
                  <a:lnTo>
                    <a:pt x="241068" y="708062"/>
                  </a:lnTo>
                  <a:lnTo>
                    <a:pt x="313327" y="708560"/>
                  </a:lnTo>
                  <a:lnTo>
                    <a:pt x="983636" y="706496"/>
                  </a:lnTo>
                  <a:lnTo>
                    <a:pt x="1071507" y="706446"/>
                  </a:lnTo>
                  <a:lnTo>
                    <a:pt x="2016476" y="706446"/>
                  </a:lnTo>
                  <a:lnTo>
                    <a:pt x="2061763" y="702891"/>
                  </a:lnTo>
                  <a:lnTo>
                    <a:pt x="2104893" y="691447"/>
                  </a:lnTo>
                  <a:lnTo>
                    <a:pt x="2141772" y="670940"/>
                  </a:lnTo>
                  <a:lnTo>
                    <a:pt x="2168308" y="640199"/>
                  </a:lnTo>
                  <a:lnTo>
                    <a:pt x="2180409" y="598052"/>
                  </a:lnTo>
                  <a:lnTo>
                    <a:pt x="2173981" y="543327"/>
                  </a:lnTo>
                  <a:lnTo>
                    <a:pt x="2134322" y="478481"/>
                  </a:lnTo>
                  <a:lnTo>
                    <a:pt x="2102456" y="453013"/>
                  </a:lnTo>
                  <a:lnTo>
                    <a:pt x="2064906" y="433360"/>
                  </a:lnTo>
                  <a:lnTo>
                    <a:pt x="2023429" y="420409"/>
                  </a:lnTo>
                  <a:lnTo>
                    <a:pt x="1979780" y="415045"/>
                  </a:lnTo>
                  <a:lnTo>
                    <a:pt x="1935715" y="418152"/>
                  </a:lnTo>
                  <a:lnTo>
                    <a:pt x="1892988" y="430616"/>
                  </a:lnTo>
                  <a:lnTo>
                    <a:pt x="1853357" y="453322"/>
                  </a:lnTo>
                  <a:lnTo>
                    <a:pt x="1795265" y="364306"/>
                  </a:lnTo>
                  <a:lnTo>
                    <a:pt x="1747191" y="330550"/>
                  </a:lnTo>
                  <a:lnTo>
                    <a:pt x="1683296" y="348379"/>
                  </a:lnTo>
                  <a:lnTo>
                    <a:pt x="1577741" y="414117"/>
                  </a:lnTo>
                  <a:lnTo>
                    <a:pt x="1539349" y="163072"/>
                  </a:lnTo>
                  <a:lnTo>
                    <a:pt x="1479728" y="37577"/>
                  </a:lnTo>
                  <a:lnTo>
                    <a:pt x="13567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2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2144770" y="2914194"/>
              <a:ext cx="10873740" cy="6272530"/>
            </a:xfrm>
            <a:custGeom>
              <a:avLst/>
              <a:gdLst/>
              <a:ahLst/>
              <a:cxnLst/>
              <a:rect l="l" t="t" r="r" b="b"/>
              <a:pathLst>
                <a:path w="10873740" h="6272530">
                  <a:moveTo>
                    <a:pt x="10873727" y="0"/>
                  </a:moveTo>
                  <a:lnTo>
                    <a:pt x="9321088" y="1075639"/>
                  </a:lnTo>
                  <a:lnTo>
                    <a:pt x="8473706" y="1231646"/>
                  </a:lnTo>
                  <a:lnTo>
                    <a:pt x="7626337" y="2187282"/>
                  </a:lnTo>
                  <a:lnTo>
                    <a:pt x="6778967" y="2927553"/>
                  </a:lnTo>
                  <a:lnTo>
                    <a:pt x="5936183" y="3701186"/>
                  </a:lnTo>
                  <a:lnTo>
                    <a:pt x="5084229" y="4022077"/>
                  </a:lnTo>
                  <a:lnTo>
                    <a:pt x="4236859" y="4269143"/>
                  </a:lnTo>
                  <a:lnTo>
                    <a:pt x="3389490" y="5145544"/>
                  </a:lnTo>
                  <a:lnTo>
                    <a:pt x="2542120" y="5223548"/>
                  </a:lnTo>
                  <a:lnTo>
                    <a:pt x="1694751" y="5817209"/>
                  </a:lnTo>
                  <a:lnTo>
                    <a:pt x="847382" y="6114173"/>
                  </a:lnTo>
                  <a:lnTo>
                    <a:pt x="0" y="6272174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2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369233" y="2250857"/>
            <a:ext cx="2959551" cy="225357"/>
          </a:xfrm>
          <a:prstGeom prst="rect">
            <a:avLst/>
          </a:prstGeom>
        </p:spPr>
        <p:txBody>
          <a:bodyPr vert="horz" wrap="square" lIns="0" tIns="9818" rIns="0" bIns="0" rtlCol="0">
            <a:spAutoFit/>
          </a:bodyPr>
          <a:lstStyle/>
          <a:p>
            <a:pPr marL="8926" marR="0" lvl="0" indent="0" algn="l" defTabSz="642640" rtl="0" eaLnBrk="1" fontAlgn="auto" latinLnBrk="0" hangingPunct="1">
              <a:lnSpc>
                <a:spcPct val="100000"/>
              </a:lnSpc>
              <a:spcBef>
                <a:spcPts val="7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4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Launch of KISM Strategic Plan 2020-2024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72825" y="2453590"/>
            <a:ext cx="5176752" cy="502987"/>
          </a:xfrm>
          <a:prstGeom prst="rect">
            <a:avLst/>
          </a:prstGeom>
        </p:spPr>
        <p:txBody>
          <a:bodyPr vert="horz" wrap="square" lIns="0" tIns="71403" rIns="0" bIns="0" rtlCol="0">
            <a:spAutoFit/>
          </a:bodyPr>
          <a:lstStyle/>
          <a:p>
            <a:pPr marL="12942" marR="0" lvl="0" indent="0" algn="l" defTabSz="642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KISM Strategic Plan Road Map</a:t>
            </a:r>
          </a:p>
          <a:p>
            <a:pPr marL="12942" marR="0" lvl="0" indent="0" algn="l" defTabSz="642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4" normalizeH="0" baseline="0" noProof="0" dirty="0">
                <a:ln>
                  <a:noFill/>
                </a:ln>
                <a:solidFill>
                  <a:srgbClr val="EB2027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Vision:</a:t>
            </a:r>
            <a:r>
              <a:rPr kumimoji="0" sz="1400" b="1" i="0" u="none" strike="noStrike" kern="1200" cap="none" spc="4" normalizeH="0" baseline="0" noProof="0" dirty="0">
                <a:ln>
                  <a:noFill/>
                </a:ln>
                <a:solidFill>
                  <a:srgbClr val="EB2027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400" b="1" i="0" u="none" strike="noStrike" kern="1200" cap="none" spc="14" normalizeH="0" baseline="0" noProof="0" dirty="0">
                <a:ln>
                  <a:noFill/>
                </a:ln>
                <a:solidFill>
                  <a:srgbClr val="EB2027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Competent</a:t>
            </a:r>
            <a:r>
              <a:rPr kumimoji="0" sz="1400" b="1" i="0" u="none" strike="noStrike" kern="1200" cap="none" spc="56" normalizeH="0" baseline="0" noProof="0" dirty="0">
                <a:ln>
                  <a:noFill/>
                </a:ln>
                <a:solidFill>
                  <a:srgbClr val="EB2027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 </a:t>
            </a:r>
            <a:r>
              <a:rPr kumimoji="0" sz="1400" b="1" i="0" u="none" strike="noStrike" kern="1200" cap="none" spc="-4" normalizeH="0" baseline="0" noProof="0" dirty="0">
                <a:ln>
                  <a:noFill/>
                </a:ln>
                <a:solidFill>
                  <a:srgbClr val="EB2027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&amp;</a:t>
            </a:r>
            <a:r>
              <a:rPr kumimoji="0" sz="1400" b="1" i="0" u="none" strike="noStrike" kern="1200" cap="none" spc="60" normalizeH="0" baseline="0" noProof="0" dirty="0">
                <a:ln>
                  <a:noFill/>
                </a:ln>
                <a:solidFill>
                  <a:srgbClr val="EB2027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 </a:t>
            </a:r>
            <a:r>
              <a:rPr kumimoji="0" sz="1400" b="1" i="0" u="none" strike="noStrike" kern="1200" cap="none" spc="11" normalizeH="0" baseline="0" noProof="0" dirty="0">
                <a:ln>
                  <a:noFill/>
                </a:ln>
                <a:solidFill>
                  <a:srgbClr val="EB2027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Ethical</a:t>
            </a:r>
            <a:r>
              <a:rPr kumimoji="0" sz="1400" b="1" i="0" u="none" strike="noStrike" kern="1200" cap="none" spc="60" normalizeH="0" baseline="0" noProof="0" dirty="0">
                <a:ln>
                  <a:noFill/>
                </a:ln>
                <a:solidFill>
                  <a:srgbClr val="EB2027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 </a:t>
            </a:r>
            <a:r>
              <a:rPr kumimoji="0" sz="1400" b="1" i="0" u="none" strike="noStrike" kern="1200" cap="none" spc="7" normalizeH="0" baseline="0" noProof="0" dirty="0">
                <a:ln>
                  <a:noFill/>
                </a:ln>
                <a:solidFill>
                  <a:srgbClr val="EB2027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Supply</a:t>
            </a:r>
            <a:r>
              <a:rPr kumimoji="0" sz="1400" b="1" i="0" u="none" strike="noStrike" kern="1200" cap="none" spc="60" normalizeH="0" baseline="0" noProof="0" dirty="0">
                <a:ln>
                  <a:noFill/>
                </a:ln>
                <a:solidFill>
                  <a:srgbClr val="EB2027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EB2027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Chain</a:t>
            </a:r>
            <a:r>
              <a:rPr kumimoji="0" sz="1400" b="1" i="0" u="none" strike="noStrike" kern="1200" cap="none" spc="56" normalizeH="0" baseline="0" noProof="0" dirty="0">
                <a:ln>
                  <a:noFill/>
                </a:ln>
                <a:solidFill>
                  <a:srgbClr val="EB2027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 </a:t>
            </a:r>
            <a:r>
              <a:rPr kumimoji="0" sz="1400" b="1" i="0" u="none" strike="noStrike" kern="1200" cap="none" spc="14" normalizeH="0" baseline="0" noProof="0" dirty="0">
                <a:ln>
                  <a:noFill/>
                </a:ln>
                <a:solidFill>
                  <a:srgbClr val="EB2027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M</a:t>
            </a:r>
            <a:r>
              <a:rPr kumimoji="0" lang="en-GB" sz="1400" b="1" i="0" u="none" strike="noStrike" kern="1200" cap="none" spc="14" normalizeH="0" baseline="0" noProof="0" dirty="0" err="1">
                <a:ln>
                  <a:noFill/>
                </a:ln>
                <a:solidFill>
                  <a:srgbClr val="EB2027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gmt</a:t>
            </a:r>
            <a:r>
              <a:rPr kumimoji="0" sz="1400" b="1" i="0" u="none" strike="noStrike" kern="1200" cap="none" spc="60" normalizeH="0" baseline="0" noProof="0" dirty="0">
                <a:ln>
                  <a:noFill/>
                </a:ln>
                <a:solidFill>
                  <a:srgbClr val="EB2027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 </a:t>
            </a:r>
            <a:r>
              <a:rPr kumimoji="0" sz="1400" b="1" i="0" u="none" strike="noStrike" kern="1200" cap="none" spc="14" normalizeH="0" baseline="0" noProof="0" dirty="0">
                <a:ln>
                  <a:noFill/>
                </a:ln>
                <a:solidFill>
                  <a:srgbClr val="EB2027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Practitioners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04482" y="3089198"/>
            <a:ext cx="3029853" cy="225357"/>
          </a:xfrm>
          <a:prstGeom prst="rect">
            <a:avLst/>
          </a:prstGeom>
        </p:spPr>
        <p:txBody>
          <a:bodyPr vert="horz" wrap="square" lIns="0" tIns="9818" rIns="0" bIns="0" rtlCol="0">
            <a:spAutoFit/>
          </a:bodyPr>
          <a:lstStyle/>
          <a:p>
            <a:pPr marL="8926" marR="0" lvl="0" indent="0" algn="l" defTabSz="642640" rtl="0" eaLnBrk="1" fontAlgn="auto" latinLnBrk="0" hangingPunct="1">
              <a:lnSpc>
                <a:spcPct val="100000"/>
              </a:lnSpc>
              <a:spcBef>
                <a:spcPts val="7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Inauguration of KISM Towers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57746" y="3436822"/>
            <a:ext cx="2121485" cy="227160"/>
          </a:xfrm>
          <a:prstGeom prst="rect">
            <a:avLst/>
          </a:prstGeom>
        </p:spPr>
        <p:txBody>
          <a:bodyPr vert="horz" wrap="square" lIns="0" tIns="11603" rIns="0" bIns="0" rtlCol="0">
            <a:spAutoFit/>
          </a:bodyPr>
          <a:lstStyle/>
          <a:p>
            <a:pPr marL="8926" marR="0" lvl="0" indent="0" algn="l" defTabSz="64264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KISEB Operationalization</a:t>
            </a:r>
            <a:endParaRPr kumimoji="0" lang="en-GB" sz="1400" b="1" i="0" u="none" strike="noStrike" kern="1200" cap="none" spc="-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673548" y="3706385"/>
            <a:ext cx="3133163" cy="225357"/>
          </a:xfrm>
          <a:prstGeom prst="rect">
            <a:avLst/>
          </a:prstGeom>
        </p:spPr>
        <p:txBody>
          <a:bodyPr vert="horz" wrap="square" lIns="0" tIns="9818" rIns="0" bIns="0" rtlCol="0">
            <a:spAutoFit/>
          </a:bodyPr>
          <a:lstStyle/>
          <a:p>
            <a:pPr marL="8926" marR="0" lvl="0" indent="0" algn="l" defTabSz="642640" rtl="0" eaLnBrk="1" fontAlgn="auto" latinLnBrk="0" hangingPunct="1">
              <a:lnSpc>
                <a:spcPct val="100000"/>
              </a:lnSpc>
              <a:spcBef>
                <a:spcPts val="7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Launch of Revised Glo-Cal </a:t>
            </a:r>
            <a:r>
              <a:rPr kumimoji="0" sz="1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Curriculum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415929" y="6491088"/>
            <a:ext cx="2215591" cy="225357"/>
          </a:xfrm>
          <a:prstGeom prst="rect">
            <a:avLst/>
          </a:prstGeom>
        </p:spPr>
        <p:txBody>
          <a:bodyPr vert="horz" wrap="square" lIns="0" tIns="9818" rIns="0" bIns="0" rtlCol="0">
            <a:spAutoFit/>
          </a:bodyPr>
          <a:lstStyle/>
          <a:p>
            <a:pPr marL="8926" marR="0" lvl="0" indent="0" algn="l" defTabSz="642640" rtl="0" eaLnBrk="1" fontAlgn="auto" latinLnBrk="0" hangingPunct="1">
              <a:lnSpc>
                <a:spcPct val="100000"/>
              </a:lnSpc>
              <a:spcBef>
                <a:spcPts val="7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2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L</a:t>
            </a:r>
            <a:r>
              <a:rPr kumimoji="0" sz="1400" b="1" i="0" u="none" strike="noStrike" kern="1200" cap="none" spc="-2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aunch</a:t>
            </a:r>
            <a:r>
              <a:rPr kumimoji="0" lang="en-GB" sz="1400" b="1" i="0" u="none" strike="noStrike" kern="1200" cap="none" spc="-2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of </a:t>
            </a:r>
            <a:r>
              <a:rPr kumimoji="0" sz="1400" b="1" i="0" u="none" strike="noStrike" kern="1200" cap="none" spc="-18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Wanunuzi</a:t>
            </a:r>
            <a:r>
              <a:rPr kumimoji="0" sz="1400" b="1" i="0" u="none" strike="noStrike" kern="1200" cap="none" spc="-2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400" b="1" i="0" u="none" strike="noStrike" kern="1200" cap="none" spc="2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sacco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024961" y="6169776"/>
            <a:ext cx="3846796" cy="225357"/>
          </a:xfrm>
          <a:prstGeom prst="rect">
            <a:avLst/>
          </a:prstGeom>
        </p:spPr>
        <p:txBody>
          <a:bodyPr vert="horz" wrap="square" lIns="0" tIns="9818" rIns="0" bIns="0" rtlCol="0">
            <a:spAutoFit/>
          </a:bodyPr>
          <a:lstStyle/>
          <a:p>
            <a:pPr marL="8926" marR="0" lvl="0" indent="0" algn="l" defTabSz="642640" rtl="0" eaLnBrk="1" fontAlgn="auto" latinLnBrk="0" hangingPunct="1">
              <a:lnSpc>
                <a:spcPct val="100000"/>
              </a:lnSpc>
              <a:spcBef>
                <a:spcPts val="7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Automation </a:t>
            </a:r>
            <a:r>
              <a:rPr kumimoji="0" sz="1400" b="1" i="0" u="none" strike="noStrike" kern="1200" cap="none" spc="-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Membership</a:t>
            </a:r>
            <a:r>
              <a:rPr kumimoji="0" sz="1400" b="1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Regist</a:t>
            </a:r>
            <a:r>
              <a:rPr kumimoji="0" sz="1400" b="1" i="0" u="none" strike="noStrike" kern="1200" cap="none" spc="-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</a:t>
            </a:r>
            <a:r>
              <a:rPr kumimoji="0" sz="1400" b="1" i="0" u="none" strike="noStrike" kern="1200" cap="none" spc="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</a:t>
            </a:r>
            <a:r>
              <a:rPr kumimoji="0" sz="1400" b="1" i="0" u="none" strike="noStrike" kern="1200" cap="none" spc="-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tion</a:t>
            </a:r>
            <a:r>
              <a:rPr kumimoji="0" sz="1400" b="1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4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&amp;</a:t>
            </a:r>
            <a:r>
              <a:rPr kumimoji="0" sz="1400" b="1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400" b="1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Licensing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14032" y="5772662"/>
            <a:ext cx="2543190" cy="225357"/>
          </a:xfrm>
          <a:prstGeom prst="rect">
            <a:avLst/>
          </a:prstGeom>
        </p:spPr>
        <p:txBody>
          <a:bodyPr vert="horz" wrap="square" lIns="0" tIns="9818" rIns="0" bIns="0" rtlCol="0">
            <a:spAutoFit/>
          </a:bodyPr>
          <a:lstStyle/>
          <a:p>
            <a:pPr marL="8926" marR="0" lvl="0" indent="0" algn="l" defTabSz="642640" rtl="0" eaLnBrk="1" fontAlgn="auto" latinLnBrk="0" hangingPunct="1">
              <a:lnSpc>
                <a:spcPct val="100000"/>
              </a:lnSpc>
              <a:spcBef>
                <a:spcPts val="7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Disciplinary</a:t>
            </a:r>
            <a:r>
              <a:rPr kumimoji="0" sz="1400" b="1" i="0" u="none" strike="noStrike" kern="1200" cap="none" spc="-2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400" b="1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Policy</a:t>
            </a:r>
            <a:r>
              <a:rPr kumimoji="0" lang="en-GB" sz="1400" b="1" i="0" u="none" strike="noStrike" kern="1200" cap="none" spc="-1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&amp; Procedures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347287" y="659773"/>
            <a:ext cx="10853638" cy="5872127"/>
            <a:chOff x="2016507" y="936421"/>
            <a:chExt cx="15344393" cy="8355547"/>
          </a:xfrm>
        </p:grpSpPr>
        <p:sp>
          <p:nvSpPr>
            <p:cNvPr id="24" name="object 24"/>
            <p:cNvSpPr/>
            <p:nvPr/>
          </p:nvSpPr>
          <p:spPr>
            <a:xfrm>
              <a:off x="2139867" y="3818003"/>
              <a:ext cx="0" cy="5100955"/>
            </a:xfrm>
            <a:custGeom>
              <a:avLst/>
              <a:gdLst/>
              <a:ahLst/>
              <a:cxnLst/>
              <a:rect l="l" t="t" r="r" b="b"/>
              <a:pathLst>
                <a:path h="5100955">
                  <a:moveTo>
                    <a:pt x="0" y="0"/>
                  </a:moveTo>
                  <a:lnTo>
                    <a:pt x="0" y="5100599"/>
                  </a:lnTo>
                </a:path>
              </a:pathLst>
            </a:custGeom>
            <a:ln w="12700">
              <a:solidFill>
                <a:srgbClr val="EC20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2988858" y="4219740"/>
              <a:ext cx="0" cy="4498340"/>
            </a:xfrm>
            <a:custGeom>
              <a:avLst/>
              <a:gdLst/>
              <a:ahLst/>
              <a:cxnLst/>
              <a:rect l="l" t="t" r="r" b="b"/>
              <a:pathLst>
                <a:path h="4498340">
                  <a:moveTo>
                    <a:pt x="0" y="0"/>
                  </a:moveTo>
                  <a:lnTo>
                    <a:pt x="0" y="4498162"/>
                  </a:lnTo>
                </a:path>
              </a:pathLst>
            </a:custGeom>
            <a:ln w="12700">
              <a:solidFill>
                <a:srgbClr val="EC20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 flipH="1">
              <a:off x="3773216" y="4803420"/>
              <a:ext cx="64635" cy="3470208"/>
            </a:xfrm>
            <a:custGeom>
              <a:avLst/>
              <a:gdLst/>
              <a:ahLst/>
              <a:cxnLst/>
              <a:rect l="l" t="t" r="r" b="b"/>
              <a:pathLst>
                <a:path h="3263900">
                  <a:moveTo>
                    <a:pt x="0" y="0"/>
                  </a:moveTo>
                  <a:lnTo>
                    <a:pt x="0" y="3263353"/>
                  </a:lnTo>
                </a:path>
              </a:pathLst>
            </a:custGeom>
            <a:ln w="12700">
              <a:solidFill>
                <a:srgbClr val="EC20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4686842" y="5225584"/>
              <a:ext cx="0" cy="2685415"/>
            </a:xfrm>
            <a:custGeom>
              <a:avLst/>
              <a:gdLst/>
              <a:ahLst/>
              <a:cxnLst/>
              <a:rect l="l" t="t" r="r" b="b"/>
              <a:pathLst>
                <a:path h="2685415">
                  <a:moveTo>
                    <a:pt x="0" y="0"/>
                  </a:moveTo>
                  <a:lnTo>
                    <a:pt x="0" y="2685072"/>
                  </a:lnTo>
                </a:path>
              </a:pathLst>
            </a:custGeom>
            <a:ln w="12700">
              <a:solidFill>
                <a:srgbClr val="F05A2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5535834" y="5596707"/>
              <a:ext cx="0" cy="2024380"/>
            </a:xfrm>
            <a:custGeom>
              <a:avLst/>
              <a:gdLst/>
              <a:ahLst/>
              <a:cxnLst/>
              <a:rect l="l" t="t" r="r" b="b"/>
              <a:pathLst>
                <a:path h="2024379">
                  <a:moveTo>
                    <a:pt x="0" y="0"/>
                  </a:moveTo>
                  <a:lnTo>
                    <a:pt x="0" y="2024214"/>
                  </a:lnTo>
                </a:path>
              </a:pathLst>
            </a:custGeom>
            <a:ln w="12700">
              <a:solidFill>
                <a:srgbClr val="EC20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6384824" y="7450781"/>
              <a:ext cx="0" cy="1814195"/>
            </a:xfrm>
            <a:custGeom>
              <a:avLst/>
              <a:gdLst/>
              <a:ahLst/>
              <a:cxnLst/>
              <a:rect l="l" t="t" r="r" b="b"/>
              <a:pathLst>
                <a:path h="1814195">
                  <a:moveTo>
                    <a:pt x="0" y="0"/>
                  </a:moveTo>
                  <a:lnTo>
                    <a:pt x="0" y="1813572"/>
                  </a:lnTo>
                </a:path>
              </a:pathLst>
            </a:custGeom>
            <a:ln w="12700">
              <a:solidFill>
                <a:srgbClr val="EC20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7233818" y="7183705"/>
              <a:ext cx="0" cy="1498600"/>
            </a:xfrm>
            <a:custGeom>
              <a:avLst/>
              <a:gdLst/>
              <a:ahLst/>
              <a:cxnLst/>
              <a:rect l="l" t="t" r="r" b="b"/>
              <a:pathLst>
                <a:path h="1498600">
                  <a:moveTo>
                    <a:pt x="0" y="0"/>
                  </a:moveTo>
                  <a:lnTo>
                    <a:pt x="0" y="1498041"/>
                  </a:lnTo>
                </a:path>
              </a:pathLst>
            </a:custGeom>
            <a:ln w="12700">
              <a:solidFill>
                <a:srgbClr val="EC20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8082809" y="6802475"/>
              <a:ext cx="0" cy="1376045"/>
            </a:xfrm>
            <a:custGeom>
              <a:avLst/>
              <a:gdLst/>
              <a:ahLst/>
              <a:cxnLst/>
              <a:rect l="l" t="t" r="r" b="b"/>
              <a:pathLst>
                <a:path h="1376045">
                  <a:moveTo>
                    <a:pt x="0" y="0"/>
                  </a:moveTo>
                  <a:lnTo>
                    <a:pt x="0" y="1375435"/>
                  </a:lnTo>
                </a:path>
              </a:pathLst>
            </a:custGeom>
            <a:ln w="12700">
              <a:solidFill>
                <a:srgbClr val="EC20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8931800" y="6067757"/>
              <a:ext cx="0" cy="1706880"/>
            </a:xfrm>
            <a:custGeom>
              <a:avLst/>
              <a:gdLst/>
              <a:ahLst/>
              <a:cxnLst/>
              <a:rect l="l" t="t" r="r" b="b"/>
              <a:pathLst>
                <a:path h="1706879">
                  <a:moveTo>
                    <a:pt x="0" y="0"/>
                  </a:moveTo>
                  <a:lnTo>
                    <a:pt x="0" y="1706829"/>
                  </a:lnTo>
                </a:path>
              </a:pathLst>
            </a:custGeom>
            <a:ln w="12700">
              <a:solidFill>
                <a:srgbClr val="EC20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9780793" y="5350917"/>
              <a:ext cx="0" cy="1833245"/>
            </a:xfrm>
            <a:custGeom>
              <a:avLst/>
              <a:gdLst/>
              <a:ahLst/>
              <a:cxnLst/>
              <a:rect l="l" t="t" r="r" b="b"/>
              <a:pathLst>
                <a:path h="1833245">
                  <a:moveTo>
                    <a:pt x="0" y="0"/>
                  </a:moveTo>
                  <a:lnTo>
                    <a:pt x="0" y="1832787"/>
                  </a:lnTo>
                </a:path>
              </a:pathLst>
            </a:custGeom>
            <a:ln w="12700">
              <a:solidFill>
                <a:srgbClr val="EC20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10629784" y="4402941"/>
              <a:ext cx="0" cy="2071370"/>
            </a:xfrm>
            <a:custGeom>
              <a:avLst/>
              <a:gdLst/>
              <a:ahLst/>
              <a:cxnLst/>
              <a:rect l="l" t="t" r="r" b="b"/>
              <a:pathLst>
                <a:path h="2071370">
                  <a:moveTo>
                    <a:pt x="0" y="0"/>
                  </a:moveTo>
                  <a:lnTo>
                    <a:pt x="0" y="2071039"/>
                  </a:lnTo>
                </a:path>
              </a:pathLst>
            </a:custGeom>
            <a:ln w="12700">
              <a:solidFill>
                <a:srgbClr val="EC20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11478778" y="4229497"/>
              <a:ext cx="0" cy="1741805"/>
            </a:xfrm>
            <a:custGeom>
              <a:avLst/>
              <a:gdLst/>
              <a:ahLst/>
              <a:cxnLst/>
              <a:rect l="l" t="t" r="r" b="b"/>
              <a:pathLst>
                <a:path h="1741804">
                  <a:moveTo>
                    <a:pt x="0" y="0"/>
                  </a:moveTo>
                  <a:lnTo>
                    <a:pt x="0" y="1741639"/>
                  </a:lnTo>
                </a:path>
              </a:pathLst>
            </a:custGeom>
            <a:ln w="12700">
              <a:solidFill>
                <a:srgbClr val="EC20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12248641" y="3621116"/>
              <a:ext cx="0" cy="1372235"/>
            </a:xfrm>
            <a:custGeom>
              <a:avLst/>
              <a:gdLst/>
              <a:ahLst/>
              <a:cxnLst/>
              <a:rect l="l" t="t" r="r" b="b"/>
              <a:pathLst>
                <a:path h="1372235">
                  <a:moveTo>
                    <a:pt x="0" y="0"/>
                  </a:moveTo>
                  <a:lnTo>
                    <a:pt x="0" y="1371866"/>
                  </a:lnTo>
                </a:path>
              </a:pathLst>
            </a:custGeom>
            <a:ln w="12700">
              <a:solidFill>
                <a:srgbClr val="EC20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2860588" y="8901706"/>
              <a:ext cx="256540" cy="256540"/>
            </a:xfrm>
            <a:custGeom>
              <a:avLst/>
              <a:gdLst/>
              <a:ahLst/>
              <a:cxnLst/>
              <a:rect l="l" t="t" r="r" b="b"/>
              <a:pathLst>
                <a:path w="256539" h="256540">
                  <a:moveTo>
                    <a:pt x="128269" y="0"/>
                  </a:moveTo>
                  <a:lnTo>
                    <a:pt x="78341" y="10082"/>
                  </a:lnTo>
                  <a:lnTo>
                    <a:pt x="37569" y="37574"/>
                  </a:lnTo>
                  <a:lnTo>
                    <a:pt x="10080" y="78347"/>
                  </a:lnTo>
                  <a:lnTo>
                    <a:pt x="0" y="128270"/>
                  </a:lnTo>
                  <a:lnTo>
                    <a:pt x="10080" y="178198"/>
                  </a:lnTo>
                  <a:lnTo>
                    <a:pt x="37569" y="218970"/>
                  </a:lnTo>
                  <a:lnTo>
                    <a:pt x="78341" y="246459"/>
                  </a:lnTo>
                  <a:lnTo>
                    <a:pt x="128269" y="256540"/>
                  </a:lnTo>
                  <a:lnTo>
                    <a:pt x="178198" y="246459"/>
                  </a:lnTo>
                  <a:lnTo>
                    <a:pt x="218970" y="218970"/>
                  </a:lnTo>
                  <a:lnTo>
                    <a:pt x="246459" y="178198"/>
                  </a:lnTo>
                  <a:lnTo>
                    <a:pt x="256539" y="128270"/>
                  </a:lnTo>
                  <a:lnTo>
                    <a:pt x="246459" y="78347"/>
                  </a:lnTo>
                  <a:lnTo>
                    <a:pt x="218970" y="37574"/>
                  </a:lnTo>
                  <a:lnTo>
                    <a:pt x="178198" y="10082"/>
                  </a:lnTo>
                  <a:lnTo>
                    <a:pt x="128269" y="0"/>
                  </a:lnTo>
                  <a:close/>
                </a:path>
              </a:pathLst>
            </a:custGeom>
            <a:solidFill>
              <a:srgbClr val="0B142B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84858" y="8918597"/>
              <a:ext cx="207975" cy="213075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2016507" y="9035428"/>
              <a:ext cx="256540" cy="256540"/>
            </a:xfrm>
            <a:custGeom>
              <a:avLst/>
              <a:gdLst/>
              <a:ahLst/>
              <a:cxnLst/>
              <a:rect l="l" t="t" r="r" b="b"/>
              <a:pathLst>
                <a:path w="256539" h="256540">
                  <a:moveTo>
                    <a:pt x="128269" y="0"/>
                  </a:moveTo>
                  <a:lnTo>
                    <a:pt x="78341" y="10082"/>
                  </a:lnTo>
                  <a:lnTo>
                    <a:pt x="37569" y="37574"/>
                  </a:lnTo>
                  <a:lnTo>
                    <a:pt x="10080" y="78347"/>
                  </a:lnTo>
                  <a:lnTo>
                    <a:pt x="0" y="128270"/>
                  </a:lnTo>
                  <a:lnTo>
                    <a:pt x="10080" y="178198"/>
                  </a:lnTo>
                  <a:lnTo>
                    <a:pt x="37569" y="218970"/>
                  </a:lnTo>
                  <a:lnTo>
                    <a:pt x="78341" y="246459"/>
                  </a:lnTo>
                  <a:lnTo>
                    <a:pt x="128269" y="256540"/>
                  </a:lnTo>
                  <a:lnTo>
                    <a:pt x="178198" y="246459"/>
                  </a:lnTo>
                  <a:lnTo>
                    <a:pt x="218970" y="218970"/>
                  </a:lnTo>
                  <a:lnTo>
                    <a:pt x="246459" y="178198"/>
                  </a:lnTo>
                  <a:lnTo>
                    <a:pt x="256539" y="128270"/>
                  </a:lnTo>
                  <a:lnTo>
                    <a:pt x="246459" y="78347"/>
                  </a:lnTo>
                  <a:lnTo>
                    <a:pt x="218970" y="37574"/>
                  </a:lnTo>
                  <a:lnTo>
                    <a:pt x="178198" y="10082"/>
                  </a:lnTo>
                  <a:lnTo>
                    <a:pt x="128269" y="0"/>
                  </a:lnTo>
                  <a:close/>
                </a:path>
              </a:pathLst>
            </a:custGeom>
            <a:solidFill>
              <a:srgbClr val="0B142B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0" name="object 4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0774" y="9052319"/>
              <a:ext cx="207975" cy="213075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3709581" y="8603109"/>
              <a:ext cx="256540" cy="256540"/>
            </a:xfrm>
            <a:custGeom>
              <a:avLst/>
              <a:gdLst/>
              <a:ahLst/>
              <a:cxnLst/>
              <a:rect l="l" t="t" r="r" b="b"/>
              <a:pathLst>
                <a:path w="256539" h="256540">
                  <a:moveTo>
                    <a:pt x="128270" y="0"/>
                  </a:moveTo>
                  <a:lnTo>
                    <a:pt x="78341" y="10082"/>
                  </a:lnTo>
                  <a:lnTo>
                    <a:pt x="37569" y="37574"/>
                  </a:lnTo>
                  <a:lnTo>
                    <a:pt x="10080" y="78347"/>
                  </a:lnTo>
                  <a:lnTo>
                    <a:pt x="0" y="128269"/>
                  </a:lnTo>
                  <a:lnTo>
                    <a:pt x="10080" y="178198"/>
                  </a:lnTo>
                  <a:lnTo>
                    <a:pt x="37569" y="218970"/>
                  </a:lnTo>
                  <a:lnTo>
                    <a:pt x="78341" y="246459"/>
                  </a:lnTo>
                  <a:lnTo>
                    <a:pt x="128270" y="256539"/>
                  </a:lnTo>
                  <a:lnTo>
                    <a:pt x="178198" y="246459"/>
                  </a:lnTo>
                  <a:lnTo>
                    <a:pt x="218970" y="218970"/>
                  </a:lnTo>
                  <a:lnTo>
                    <a:pt x="246459" y="178198"/>
                  </a:lnTo>
                  <a:lnTo>
                    <a:pt x="256540" y="128269"/>
                  </a:lnTo>
                  <a:lnTo>
                    <a:pt x="246459" y="78347"/>
                  </a:lnTo>
                  <a:lnTo>
                    <a:pt x="218970" y="37574"/>
                  </a:lnTo>
                  <a:lnTo>
                    <a:pt x="178198" y="10082"/>
                  </a:lnTo>
                  <a:lnTo>
                    <a:pt x="128270" y="0"/>
                  </a:lnTo>
                  <a:close/>
                </a:path>
              </a:pathLst>
            </a:custGeom>
            <a:solidFill>
              <a:srgbClr val="0B142B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object 4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33849" y="8620002"/>
              <a:ext cx="207975" cy="213075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4558572" y="8013070"/>
              <a:ext cx="256540" cy="256540"/>
            </a:xfrm>
            <a:custGeom>
              <a:avLst/>
              <a:gdLst/>
              <a:ahLst/>
              <a:cxnLst/>
              <a:rect l="l" t="t" r="r" b="b"/>
              <a:pathLst>
                <a:path w="256539" h="256540">
                  <a:moveTo>
                    <a:pt x="128270" y="0"/>
                  </a:moveTo>
                  <a:lnTo>
                    <a:pt x="78341" y="10082"/>
                  </a:lnTo>
                  <a:lnTo>
                    <a:pt x="37569" y="37574"/>
                  </a:lnTo>
                  <a:lnTo>
                    <a:pt x="10080" y="78347"/>
                  </a:lnTo>
                  <a:lnTo>
                    <a:pt x="0" y="128270"/>
                  </a:lnTo>
                  <a:lnTo>
                    <a:pt x="10080" y="178198"/>
                  </a:lnTo>
                  <a:lnTo>
                    <a:pt x="37569" y="218970"/>
                  </a:lnTo>
                  <a:lnTo>
                    <a:pt x="78341" y="246459"/>
                  </a:lnTo>
                  <a:lnTo>
                    <a:pt x="128270" y="256540"/>
                  </a:lnTo>
                  <a:lnTo>
                    <a:pt x="178198" y="246459"/>
                  </a:lnTo>
                  <a:lnTo>
                    <a:pt x="218970" y="218970"/>
                  </a:lnTo>
                  <a:lnTo>
                    <a:pt x="246459" y="178198"/>
                  </a:lnTo>
                  <a:lnTo>
                    <a:pt x="256540" y="128270"/>
                  </a:lnTo>
                  <a:lnTo>
                    <a:pt x="246459" y="78347"/>
                  </a:lnTo>
                  <a:lnTo>
                    <a:pt x="218970" y="37574"/>
                  </a:lnTo>
                  <a:lnTo>
                    <a:pt x="178198" y="10082"/>
                  </a:lnTo>
                  <a:lnTo>
                    <a:pt x="128270" y="0"/>
                  </a:lnTo>
                  <a:close/>
                </a:path>
              </a:pathLst>
            </a:custGeom>
            <a:solidFill>
              <a:srgbClr val="0B142B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4" name="object 4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82840" y="8029959"/>
              <a:ext cx="207975" cy="213076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5407564" y="7921512"/>
              <a:ext cx="256540" cy="256540"/>
            </a:xfrm>
            <a:custGeom>
              <a:avLst/>
              <a:gdLst/>
              <a:ahLst/>
              <a:cxnLst/>
              <a:rect l="l" t="t" r="r" b="b"/>
              <a:pathLst>
                <a:path w="256539" h="256540">
                  <a:moveTo>
                    <a:pt x="128270" y="0"/>
                  </a:moveTo>
                  <a:lnTo>
                    <a:pt x="78341" y="10082"/>
                  </a:lnTo>
                  <a:lnTo>
                    <a:pt x="37569" y="37574"/>
                  </a:lnTo>
                  <a:lnTo>
                    <a:pt x="10080" y="78347"/>
                  </a:lnTo>
                  <a:lnTo>
                    <a:pt x="0" y="128270"/>
                  </a:lnTo>
                  <a:lnTo>
                    <a:pt x="10080" y="178198"/>
                  </a:lnTo>
                  <a:lnTo>
                    <a:pt x="37569" y="218970"/>
                  </a:lnTo>
                  <a:lnTo>
                    <a:pt x="78341" y="246459"/>
                  </a:lnTo>
                  <a:lnTo>
                    <a:pt x="128270" y="256540"/>
                  </a:lnTo>
                  <a:lnTo>
                    <a:pt x="178198" y="246459"/>
                  </a:lnTo>
                  <a:lnTo>
                    <a:pt x="218970" y="218970"/>
                  </a:lnTo>
                  <a:lnTo>
                    <a:pt x="246459" y="178198"/>
                  </a:lnTo>
                  <a:lnTo>
                    <a:pt x="256540" y="128270"/>
                  </a:lnTo>
                  <a:lnTo>
                    <a:pt x="246459" y="78347"/>
                  </a:lnTo>
                  <a:lnTo>
                    <a:pt x="218970" y="37574"/>
                  </a:lnTo>
                  <a:lnTo>
                    <a:pt x="178198" y="10082"/>
                  </a:lnTo>
                  <a:lnTo>
                    <a:pt x="128270" y="0"/>
                  </a:lnTo>
                  <a:close/>
                </a:path>
              </a:pathLst>
            </a:custGeom>
            <a:solidFill>
              <a:srgbClr val="0B142B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6" name="object 4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31833" y="7938402"/>
              <a:ext cx="207975" cy="213075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6256554" y="7056799"/>
              <a:ext cx="256540" cy="256540"/>
            </a:xfrm>
            <a:custGeom>
              <a:avLst/>
              <a:gdLst/>
              <a:ahLst/>
              <a:cxnLst/>
              <a:rect l="l" t="t" r="r" b="b"/>
              <a:pathLst>
                <a:path w="256540" h="256540">
                  <a:moveTo>
                    <a:pt x="128270" y="0"/>
                  </a:moveTo>
                  <a:lnTo>
                    <a:pt x="78341" y="10082"/>
                  </a:lnTo>
                  <a:lnTo>
                    <a:pt x="37569" y="37574"/>
                  </a:lnTo>
                  <a:lnTo>
                    <a:pt x="10080" y="78347"/>
                  </a:lnTo>
                  <a:lnTo>
                    <a:pt x="0" y="128269"/>
                  </a:lnTo>
                  <a:lnTo>
                    <a:pt x="10080" y="178198"/>
                  </a:lnTo>
                  <a:lnTo>
                    <a:pt x="37569" y="218970"/>
                  </a:lnTo>
                  <a:lnTo>
                    <a:pt x="78341" y="246459"/>
                  </a:lnTo>
                  <a:lnTo>
                    <a:pt x="128270" y="256539"/>
                  </a:lnTo>
                  <a:lnTo>
                    <a:pt x="178198" y="246459"/>
                  </a:lnTo>
                  <a:lnTo>
                    <a:pt x="218970" y="218970"/>
                  </a:lnTo>
                  <a:lnTo>
                    <a:pt x="246459" y="178198"/>
                  </a:lnTo>
                  <a:lnTo>
                    <a:pt x="256540" y="128269"/>
                  </a:lnTo>
                  <a:lnTo>
                    <a:pt x="246459" y="78347"/>
                  </a:lnTo>
                  <a:lnTo>
                    <a:pt x="218970" y="37574"/>
                  </a:lnTo>
                  <a:lnTo>
                    <a:pt x="178198" y="10082"/>
                  </a:lnTo>
                  <a:lnTo>
                    <a:pt x="128270" y="0"/>
                  </a:lnTo>
                  <a:close/>
                </a:path>
              </a:pathLst>
            </a:custGeom>
            <a:solidFill>
              <a:srgbClr val="0B142B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8" name="object 4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80824" y="7073689"/>
              <a:ext cx="207975" cy="213075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7105548" y="6802470"/>
              <a:ext cx="256540" cy="256540"/>
            </a:xfrm>
            <a:custGeom>
              <a:avLst/>
              <a:gdLst/>
              <a:ahLst/>
              <a:cxnLst/>
              <a:rect l="l" t="t" r="r" b="b"/>
              <a:pathLst>
                <a:path w="256540" h="256540">
                  <a:moveTo>
                    <a:pt x="128270" y="0"/>
                  </a:moveTo>
                  <a:lnTo>
                    <a:pt x="78341" y="10082"/>
                  </a:lnTo>
                  <a:lnTo>
                    <a:pt x="37569" y="37574"/>
                  </a:lnTo>
                  <a:lnTo>
                    <a:pt x="10080" y="78347"/>
                  </a:lnTo>
                  <a:lnTo>
                    <a:pt x="0" y="128269"/>
                  </a:lnTo>
                  <a:lnTo>
                    <a:pt x="10080" y="178198"/>
                  </a:lnTo>
                  <a:lnTo>
                    <a:pt x="37569" y="218970"/>
                  </a:lnTo>
                  <a:lnTo>
                    <a:pt x="78341" y="246459"/>
                  </a:lnTo>
                  <a:lnTo>
                    <a:pt x="128270" y="256539"/>
                  </a:lnTo>
                  <a:lnTo>
                    <a:pt x="178198" y="246459"/>
                  </a:lnTo>
                  <a:lnTo>
                    <a:pt x="218970" y="218970"/>
                  </a:lnTo>
                  <a:lnTo>
                    <a:pt x="246459" y="178198"/>
                  </a:lnTo>
                  <a:lnTo>
                    <a:pt x="256540" y="128269"/>
                  </a:lnTo>
                  <a:lnTo>
                    <a:pt x="246459" y="78347"/>
                  </a:lnTo>
                  <a:lnTo>
                    <a:pt x="218970" y="37574"/>
                  </a:lnTo>
                  <a:lnTo>
                    <a:pt x="178198" y="10082"/>
                  </a:lnTo>
                  <a:lnTo>
                    <a:pt x="128270" y="0"/>
                  </a:lnTo>
                  <a:close/>
                </a:path>
              </a:pathLst>
            </a:custGeom>
            <a:solidFill>
              <a:srgbClr val="0B142B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0" name="object 5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29815" y="6819362"/>
              <a:ext cx="207975" cy="213075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7954539" y="6436239"/>
              <a:ext cx="256540" cy="256540"/>
            </a:xfrm>
            <a:custGeom>
              <a:avLst/>
              <a:gdLst/>
              <a:ahLst/>
              <a:cxnLst/>
              <a:rect l="l" t="t" r="r" b="b"/>
              <a:pathLst>
                <a:path w="256540" h="256540">
                  <a:moveTo>
                    <a:pt x="128270" y="0"/>
                  </a:moveTo>
                  <a:lnTo>
                    <a:pt x="78341" y="10082"/>
                  </a:lnTo>
                  <a:lnTo>
                    <a:pt x="37569" y="37574"/>
                  </a:lnTo>
                  <a:lnTo>
                    <a:pt x="10080" y="78347"/>
                  </a:lnTo>
                  <a:lnTo>
                    <a:pt x="0" y="128269"/>
                  </a:lnTo>
                  <a:lnTo>
                    <a:pt x="10080" y="178198"/>
                  </a:lnTo>
                  <a:lnTo>
                    <a:pt x="37569" y="218970"/>
                  </a:lnTo>
                  <a:lnTo>
                    <a:pt x="78341" y="246459"/>
                  </a:lnTo>
                  <a:lnTo>
                    <a:pt x="128270" y="256539"/>
                  </a:lnTo>
                  <a:lnTo>
                    <a:pt x="178198" y="246459"/>
                  </a:lnTo>
                  <a:lnTo>
                    <a:pt x="218970" y="218970"/>
                  </a:lnTo>
                  <a:lnTo>
                    <a:pt x="246459" y="178198"/>
                  </a:lnTo>
                  <a:lnTo>
                    <a:pt x="256540" y="128269"/>
                  </a:lnTo>
                  <a:lnTo>
                    <a:pt x="246459" y="78347"/>
                  </a:lnTo>
                  <a:lnTo>
                    <a:pt x="218970" y="37574"/>
                  </a:lnTo>
                  <a:lnTo>
                    <a:pt x="178198" y="10082"/>
                  </a:lnTo>
                  <a:lnTo>
                    <a:pt x="128270" y="0"/>
                  </a:lnTo>
                  <a:close/>
                </a:path>
              </a:pathLst>
            </a:custGeom>
            <a:solidFill>
              <a:srgbClr val="0B142B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2" name="object 5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978809" y="6453130"/>
              <a:ext cx="207975" cy="213075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8803531" y="5703775"/>
              <a:ext cx="256540" cy="256540"/>
            </a:xfrm>
            <a:custGeom>
              <a:avLst/>
              <a:gdLst/>
              <a:ahLst/>
              <a:cxnLst/>
              <a:rect l="l" t="t" r="r" b="b"/>
              <a:pathLst>
                <a:path w="256540" h="256539">
                  <a:moveTo>
                    <a:pt x="128270" y="0"/>
                  </a:moveTo>
                  <a:lnTo>
                    <a:pt x="78341" y="10082"/>
                  </a:lnTo>
                  <a:lnTo>
                    <a:pt x="37569" y="37574"/>
                  </a:lnTo>
                  <a:lnTo>
                    <a:pt x="10080" y="78347"/>
                  </a:lnTo>
                  <a:lnTo>
                    <a:pt x="0" y="128269"/>
                  </a:lnTo>
                  <a:lnTo>
                    <a:pt x="10080" y="178198"/>
                  </a:lnTo>
                  <a:lnTo>
                    <a:pt x="37569" y="218970"/>
                  </a:lnTo>
                  <a:lnTo>
                    <a:pt x="78341" y="246459"/>
                  </a:lnTo>
                  <a:lnTo>
                    <a:pt x="128270" y="256539"/>
                  </a:lnTo>
                  <a:lnTo>
                    <a:pt x="178198" y="246459"/>
                  </a:lnTo>
                  <a:lnTo>
                    <a:pt x="218970" y="218970"/>
                  </a:lnTo>
                  <a:lnTo>
                    <a:pt x="246459" y="178198"/>
                  </a:lnTo>
                  <a:lnTo>
                    <a:pt x="256540" y="128269"/>
                  </a:lnTo>
                  <a:lnTo>
                    <a:pt x="246459" y="78347"/>
                  </a:lnTo>
                  <a:lnTo>
                    <a:pt x="218970" y="37574"/>
                  </a:lnTo>
                  <a:lnTo>
                    <a:pt x="178198" y="10082"/>
                  </a:lnTo>
                  <a:lnTo>
                    <a:pt x="128270" y="0"/>
                  </a:lnTo>
                  <a:close/>
                </a:path>
              </a:pathLst>
            </a:custGeom>
            <a:solidFill>
              <a:srgbClr val="0B142B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4" name="object 5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827800" y="5720666"/>
              <a:ext cx="207975" cy="213075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9652523" y="5001831"/>
              <a:ext cx="256540" cy="256540"/>
            </a:xfrm>
            <a:custGeom>
              <a:avLst/>
              <a:gdLst/>
              <a:ahLst/>
              <a:cxnLst/>
              <a:rect l="l" t="t" r="r" b="b"/>
              <a:pathLst>
                <a:path w="256540" h="256539">
                  <a:moveTo>
                    <a:pt x="128270" y="0"/>
                  </a:moveTo>
                  <a:lnTo>
                    <a:pt x="78341" y="10082"/>
                  </a:lnTo>
                  <a:lnTo>
                    <a:pt x="37569" y="37574"/>
                  </a:lnTo>
                  <a:lnTo>
                    <a:pt x="10080" y="78347"/>
                  </a:lnTo>
                  <a:lnTo>
                    <a:pt x="0" y="128269"/>
                  </a:lnTo>
                  <a:lnTo>
                    <a:pt x="10080" y="178198"/>
                  </a:lnTo>
                  <a:lnTo>
                    <a:pt x="37569" y="218970"/>
                  </a:lnTo>
                  <a:lnTo>
                    <a:pt x="78341" y="246459"/>
                  </a:lnTo>
                  <a:lnTo>
                    <a:pt x="128270" y="256539"/>
                  </a:lnTo>
                  <a:lnTo>
                    <a:pt x="178198" y="246459"/>
                  </a:lnTo>
                  <a:lnTo>
                    <a:pt x="218970" y="218970"/>
                  </a:lnTo>
                  <a:lnTo>
                    <a:pt x="246459" y="178198"/>
                  </a:lnTo>
                  <a:lnTo>
                    <a:pt x="256540" y="128269"/>
                  </a:lnTo>
                  <a:lnTo>
                    <a:pt x="246459" y="78347"/>
                  </a:lnTo>
                  <a:lnTo>
                    <a:pt x="218970" y="37574"/>
                  </a:lnTo>
                  <a:lnTo>
                    <a:pt x="178198" y="10082"/>
                  </a:lnTo>
                  <a:lnTo>
                    <a:pt x="128270" y="0"/>
                  </a:lnTo>
                  <a:close/>
                </a:path>
              </a:pathLst>
            </a:custGeom>
            <a:solidFill>
              <a:srgbClr val="0B142B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6" name="object 5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676790" y="5018722"/>
              <a:ext cx="207975" cy="213076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0501514" y="4035386"/>
              <a:ext cx="256540" cy="256540"/>
            </a:xfrm>
            <a:custGeom>
              <a:avLst/>
              <a:gdLst/>
              <a:ahLst/>
              <a:cxnLst/>
              <a:rect l="l" t="t" r="r" b="b"/>
              <a:pathLst>
                <a:path w="256540" h="256539">
                  <a:moveTo>
                    <a:pt x="128270" y="0"/>
                  </a:moveTo>
                  <a:lnTo>
                    <a:pt x="78341" y="10082"/>
                  </a:lnTo>
                  <a:lnTo>
                    <a:pt x="37569" y="37574"/>
                  </a:lnTo>
                  <a:lnTo>
                    <a:pt x="10080" y="78347"/>
                  </a:lnTo>
                  <a:lnTo>
                    <a:pt x="0" y="128269"/>
                  </a:lnTo>
                  <a:lnTo>
                    <a:pt x="10080" y="178198"/>
                  </a:lnTo>
                  <a:lnTo>
                    <a:pt x="37569" y="218970"/>
                  </a:lnTo>
                  <a:lnTo>
                    <a:pt x="78341" y="246459"/>
                  </a:lnTo>
                  <a:lnTo>
                    <a:pt x="128270" y="256539"/>
                  </a:lnTo>
                  <a:lnTo>
                    <a:pt x="178198" y="246459"/>
                  </a:lnTo>
                  <a:lnTo>
                    <a:pt x="218970" y="218970"/>
                  </a:lnTo>
                  <a:lnTo>
                    <a:pt x="246459" y="178198"/>
                  </a:lnTo>
                  <a:lnTo>
                    <a:pt x="256540" y="128269"/>
                  </a:lnTo>
                  <a:lnTo>
                    <a:pt x="246459" y="78347"/>
                  </a:lnTo>
                  <a:lnTo>
                    <a:pt x="218970" y="37574"/>
                  </a:lnTo>
                  <a:lnTo>
                    <a:pt x="178198" y="10082"/>
                  </a:lnTo>
                  <a:lnTo>
                    <a:pt x="128270" y="0"/>
                  </a:lnTo>
                  <a:close/>
                </a:path>
              </a:pathLst>
            </a:custGeom>
            <a:solidFill>
              <a:srgbClr val="0B142B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8" name="object 5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525783" y="4052276"/>
              <a:ext cx="207975" cy="213076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1350508" y="3852270"/>
              <a:ext cx="256540" cy="256540"/>
            </a:xfrm>
            <a:custGeom>
              <a:avLst/>
              <a:gdLst/>
              <a:ahLst/>
              <a:cxnLst/>
              <a:rect l="l" t="t" r="r" b="b"/>
              <a:pathLst>
                <a:path w="256540" h="256539">
                  <a:moveTo>
                    <a:pt x="128270" y="0"/>
                  </a:moveTo>
                  <a:lnTo>
                    <a:pt x="78341" y="10082"/>
                  </a:lnTo>
                  <a:lnTo>
                    <a:pt x="37569" y="37574"/>
                  </a:lnTo>
                  <a:lnTo>
                    <a:pt x="10080" y="78347"/>
                  </a:lnTo>
                  <a:lnTo>
                    <a:pt x="0" y="128269"/>
                  </a:lnTo>
                  <a:lnTo>
                    <a:pt x="10080" y="178198"/>
                  </a:lnTo>
                  <a:lnTo>
                    <a:pt x="37569" y="218970"/>
                  </a:lnTo>
                  <a:lnTo>
                    <a:pt x="78341" y="246459"/>
                  </a:lnTo>
                  <a:lnTo>
                    <a:pt x="128270" y="256539"/>
                  </a:lnTo>
                  <a:lnTo>
                    <a:pt x="178198" y="246459"/>
                  </a:lnTo>
                  <a:lnTo>
                    <a:pt x="218970" y="218970"/>
                  </a:lnTo>
                  <a:lnTo>
                    <a:pt x="246459" y="178198"/>
                  </a:lnTo>
                  <a:lnTo>
                    <a:pt x="256540" y="128269"/>
                  </a:lnTo>
                  <a:lnTo>
                    <a:pt x="246459" y="78347"/>
                  </a:lnTo>
                  <a:lnTo>
                    <a:pt x="218970" y="37574"/>
                  </a:lnTo>
                  <a:lnTo>
                    <a:pt x="178198" y="10082"/>
                  </a:lnTo>
                  <a:lnTo>
                    <a:pt x="128270" y="0"/>
                  </a:lnTo>
                  <a:close/>
                </a:path>
              </a:pathLst>
            </a:custGeom>
            <a:solidFill>
              <a:srgbClr val="0B142B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object 6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374775" y="3869161"/>
              <a:ext cx="207975" cy="213075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12100480" y="3305868"/>
              <a:ext cx="256540" cy="256540"/>
            </a:xfrm>
            <a:custGeom>
              <a:avLst/>
              <a:gdLst/>
              <a:ahLst/>
              <a:cxnLst/>
              <a:rect l="l" t="t" r="r" b="b"/>
              <a:pathLst>
                <a:path w="256540" h="256539">
                  <a:moveTo>
                    <a:pt x="128270" y="0"/>
                  </a:moveTo>
                  <a:lnTo>
                    <a:pt x="78341" y="10082"/>
                  </a:lnTo>
                  <a:lnTo>
                    <a:pt x="37569" y="37574"/>
                  </a:lnTo>
                  <a:lnTo>
                    <a:pt x="10080" y="78347"/>
                  </a:lnTo>
                  <a:lnTo>
                    <a:pt x="0" y="128269"/>
                  </a:lnTo>
                  <a:lnTo>
                    <a:pt x="10080" y="178198"/>
                  </a:lnTo>
                  <a:lnTo>
                    <a:pt x="37569" y="218970"/>
                  </a:lnTo>
                  <a:lnTo>
                    <a:pt x="78341" y="246459"/>
                  </a:lnTo>
                  <a:lnTo>
                    <a:pt x="128270" y="256539"/>
                  </a:lnTo>
                  <a:lnTo>
                    <a:pt x="178198" y="246459"/>
                  </a:lnTo>
                  <a:lnTo>
                    <a:pt x="218970" y="218970"/>
                  </a:lnTo>
                  <a:lnTo>
                    <a:pt x="246459" y="178198"/>
                  </a:lnTo>
                  <a:lnTo>
                    <a:pt x="256540" y="128269"/>
                  </a:lnTo>
                  <a:lnTo>
                    <a:pt x="246459" y="78347"/>
                  </a:lnTo>
                  <a:lnTo>
                    <a:pt x="218970" y="37574"/>
                  </a:lnTo>
                  <a:lnTo>
                    <a:pt x="178198" y="10082"/>
                  </a:lnTo>
                  <a:lnTo>
                    <a:pt x="128270" y="0"/>
                  </a:lnTo>
                  <a:close/>
                </a:path>
              </a:pathLst>
            </a:custGeom>
            <a:solidFill>
              <a:srgbClr val="0B142B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object 6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124748" y="3322759"/>
              <a:ext cx="207975" cy="213075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13512775" y="2140749"/>
              <a:ext cx="502284" cy="763270"/>
            </a:xfrm>
            <a:custGeom>
              <a:avLst/>
              <a:gdLst/>
              <a:ahLst/>
              <a:cxnLst/>
              <a:rect l="l" t="t" r="r" b="b"/>
              <a:pathLst>
                <a:path w="502284" h="763269">
                  <a:moveTo>
                    <a:pt x="502005" y="733755"/>
                  </a:moveTo>
                  <a:lnTo>
                    <a:pt x="474941" y="733755"/>
                  </a:lnTo>
                  <a:lnTo>
                    <a:pt x="474941" y="0"/>
                  </a:lnTo>
                  <a:lnTo>
                    <a:pt x="464883" y="0"/>
                  </a:lnTo>
                  <a:lnTo>
                    <a:pt x="464883" y="613587"/>
                  </a:lnTo>
                  <a:lnTo>
                    <a:pt x="37096" y="613587"/>
                  </a:lnTo>
                  <a:lnTo>
                    <a:pt x="37096" y="556171"/>
                  </a:lnTo>
                  <a:lnTo>
                    <a:pt x="45694" y="556171"/>
                  </a:lnTo>
                  <a:lnTo>
                    <a:pt x="65328" y="556171"/>
                  </a:lnTo>
                  <a:lnTo>
                    <a:pt x="464883" y="556171"/>
                  </a:lnTo>
                  <a:lnTo>
                    <a:pt x="464883" y="536752"/>
                  </a:lnTo>
                  <a:lnTo>
                    <a:pt x="37096" y="536752"/>
                  </a:lnTo>
                  <a:lnTo>
                    <a:pt x="37096" y="424802"/>
                  </a:lnTo>
                  <a:lnTo>
                    <a:pt x="464883" y="424802"/>
                  </a:lnTo>
                  <a:lnTo>
                    <a:pt x="464883" y="412356"/>
                  </a:lnTo>
                  <a:lnTo>
                    <a:pt x="37096" y="412356"/>
                  </a:lnTo>
                  <a:lnTo>
                    <a:pt x="37096" y="351028"/>
                  </a:lnTo>
                  <a:lnTo>
                    <a:pt x="45681" y="351028"/>
                  </a:lnTo>
                  <a:lnTo>
                    <a:pt x="65328" y="351040"/>
                  </a:lnTo>
                  <a:lnTo>
                    <a:pt x="90614" y="351028"/>
                  </a:lnTo>
                  <a:lnTo>
                    <a:pt x="110274" y="351040"/>
                  </a:lnTo>
                  <a:lnTo>
                    <a:pt x="135547" y="351028"/>
                  </a:lnTo>
                  <a:lnTo>
                    <a:pt x="155194" y="351040"/>
                  </a:lnTo>
                  <a:lnTo>
                    <a:pt x="180479" y="351028"/>
                  </a:lnTo>
                  <a:lnTo>
                    <a:pt x="200126" y="351040"/>
                  </a:lnTo>
                  <a:lnTo>
                    <a:pt x="225412" y="351028"/>
                  </a:lnTo>
                  <a:lnTo>
                    <a:pt x="245059" y="351040"/>
                  </a:lnTo>
                  <a:lnTo>
                    <a:pt x="270344" y="351028"/>
                  </a:lnTo>
                  <a:lnTo>
                    <a:pt x="290004" y="351040"/>
                  </a:lnTo>
                  <a:lnTo>
                    <a:pt x="315277" y="351028"/>
                  </a:lnTo>
                  <a:lnTo>
                    <a:pt x="334924" y="351040"/>
                  </a:lnTo>
                  <a:lnTo>
                    <a:pt x="360235" y="351028"/>
                  </a:lnTo>
                  <a:lnTo>
                    <a:pt x="379882" y="351040"/>
                  </a:lnTo>
                  <a:lnTo>
                    <a:pt x="405155" y="351028"/>
                  </a:lnTo>
                  <a:lnTo>
                    <a:pt x="424815" y="351040"/>
                  </a:lnTo>
                  <a:lnTo>
                    <a:pt x="450088" y="351028"/>
                  </a:lnTo>
                  <a:lnTo>
                    <a:pt x="464883" y="351040"/>
                  </a:lnTo>
                  <a:lnTo>
                    <a:pt x="464883" y="331609"/>
                  </a:lnTo>
                  <a:lnTo>
                    <a:pt x="37096" y="331609"/>
                  </a:lnTo>
                  <a:lnTo>
                    <a:pt x="37096" y="223596"/>
                  </a:lnTo>
                  <a:lnTo>
                    <a:pt x="464883" y="223596"/>
                  </a:lnTo>
                  <a:lnTo>
                    <a:pt x="464883" y="211150"/>
                  </a:lnTo>
                  <a:lnTo>
                    <a:pt x="37096" y="211150"/>
                  </a:lnTo>
                  <a:lnTo>
                    <a:pt x="37096" y="145884"/>
                  </a:lnTo>
                  <a:lnTo>
                    <a:pt x="45681" y="145884"/>
                  </a:lnTo>
                  <a:lnTo>
                    <a:pt x="65328" y="145897"/>
                  </a:lnTo>
                  <a:lnTo>
                    <a:pt x="90614" y="145884"/>
                  </a:lnTo>
                  <a:lnTo>
                    <a:pt x="110274" y="145897"/>
                  </a:lnTo>
                  <a:lnTo>
                    <a:pt x="135547" y="145884"/>
                  </a:lnTo>
                  <a:lnTo>
                    <a:pt x="155194" y="145897"/>
                  </a:lnTo>
                  <a:lnTo>
                    <a:pt x="180479" y="145884"/>
                  </a:lnTo>
                  <a:lnTo>
                    <a:pt x="200126" y="145897"/>
                  </a:lnTo>
                  <a:lnTo>
                    <a:pt x="225412" y="145884"/>
                  </a:lnTo>
                  <a:lnTo>
                    <a:pt x="245059" y="145897"/>
                  </a:lnTo>
                  <a:lnTo>
                    <a:pt x="270344" y="145884"/>
                  </a:lnTo>
                  <a:lnTo>
                    <a:pt x="290004" y="145897"/>
                  </a:lnTo>
                  <a:lnTo>
                    <a:pt x="315277" y="145884"/>
                  </a:lnTo>
                  <a:lnTo>
                    <a:pt x="334924" y="145897"/>
                  </a:lnTo>
                  <a:lnTo>
                    <a:pt x="360235" y="145884"/>
                  </a:lnTo>
                  <a:lnTo>
                    <a:pt x="379882" y="145897"/>
                  </a:lnTo>
                  <a:lnTo>
                    <a:pt x="405155" y="145884"/>
                  </a:lnTo>
                  <a:lnTo>
                    <a:pt x="424815" y="145897"/>
                  </a:lnTo>
                  <a:lnTo>
                    <a:pt x="450088" y="145884"/>
                  </a:lnTo>
                  <a:lnTo>
                    <a:pt x="464883" y="145897"/>
                  </a:lnTo>
                  <a:lnTo>
                    <a:pt x="464883" y="126466"/>
                  </a:lnTo>
                  <a:lnTo>
                    <a:pt x="37096" y="126466"/>
                  </a:lnTo>
                  <a:lnTo>
                    <a:pt x="37096" y="0"/>
                  </a:lnTo>
                  <a:lnTo>
                    <a:pt x="27051" y="0"/>
                  </a:lnTo>
                  <a:lnTo>
                    <a:pt x="27051" y="733755"/>
                  </a:lnTo>
                  <a:lnTo>
                    <a:pt x="0" y="733755"/>
                  </a:lnTo>
                  <a:lnTo>
                    <a:pt x="0" y="763270"/>
                  </a:lnTo>
                  <a:lnTo>
                    <a:pt x="27051" y="763270"/>
                  </a:lnTo>
                  <a:lnTo>
                    <a:pt x="37096" y="763270"/>
                  </a:lnTo>
                  <a:lnTo>
                    <a:pt x="64173" y="763270"/>
                  </a:lnTo>
                  <a:lnTo>
                    <a:pt x="64173" y="733755"/>
                  </a:lnTo>
                  <a:lnTo>
                    <a:pt x="37096" y="733755"/>
                  </a:lnTo>
                  <a:lnTo>
                    <a:pt x="37096" y="626033"/>
                  </a:lnTo>
                  <a:lnTo>
                    <a:pt x="464883" y="626033"/>
                  </a:lnTo>
                  <a:lnTo>
                    <a:pt x="464883" y="733755"/>
                  </a:lnTo>
                  <a:lnTo>
                    <a:pt x="437832" y="733755"/>
                  </a:lnTo>
                  <a:lnTo>
                    <a:pt x="437832" y="763270"/>
                  </a:lnTo>
                  <a:lnTo>
                    <a:pt x="464883" y="763270"/>
                  </a:lnTo>
                  <a:lnTo>
                    <a:pt x="474941" y="763270"/>
                  </a:lnTo>
                  <a:lnTo>
                    <a:pt x="502005" y="763270"/>
                  </a:lnTo>
                  <a:lnTo>
                    <a:pt x="502005" y="733755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13512760" y="2140753"/>
              <a:ext cx="502284" cy="763270"/>
            </a:xfrm>
            <a:custGeom>
              <a:avLst/>
              <a:gdLst/>
              <a:ahLst/>
              <a:cxnLst/>
              <a:rect l="l" t="t" r="r" b="b"/>
              <a:pathLst>
                <a:path w="502284" h="763269">
                  <a:moveTo>
                    <a:pt x="64173" y="733755"/>
                  </a:moveTo>
                  <a:lnTo>
                    <a:pt x="0" y="733755"/>
                  </a:lnTo>
                  <a:lnTo>
                    <a:pt x="0" y="763269"/>
                  </a:lnTo>
                  <a:lnTo>
                    <a:pt x="64173" y="763269"/>
                  </a:lnTo>
                  <a:lnTo>
                    <a:pt x="64173" y="733755"/>
                  </a:lnTo>
                  <a:close/>
                </a:path>
                <a:path w="502284" h="763269">
                  <a:moveTo>
                    <a:pt x="502005" y="733755"/>
                  </a:moveTo>
                  <a:lnTo>
                    <a:pt x="437857" y="733755"/>
                  </a:lnTo>
                  <a:lnTo>
                    <a:pt x="437857" y="763269"/>
                  </a:lnTo>
                  <a:lnTo>
                    <a:pt x="502005" y="763269"/>
                  </a:lnTo>
                  <a:lnTo>
                    <a:pt x="502005" y="733755"/>
                  </a:lnTo>
                  <a:close/>
                </a:path>
                <a:path w="502284" h="763269">
                  <a:moveTo>
                    <a:pt x="37122" y="0"/>
                  </a:moveTo>
                  <a:lnTo>
                    <a:pt x="27063" y="0"/>
                  </a:lnTo>
                  <a:lnTo>
                    <a:pt x="27063" y="733755"/>
                  </a:lnTo>
                  <a:lnTo>
                    <a:pt x="37122" y="733755"/>
                  </a:lnTo>
                  <a:lnTo>
                    <a:pt x="37122" y="626021"/>
                  </a:lnTo>
                  <a:lnTo>
                    <a:pt x="474954" y="626021"/>
                  </a:lnTo>
                  <a:lnTo>
                    <a:pt x="474954" y="613575"/>
                  </a:lnTo>
                  <a:lnTo>
                    <a:pt x="37122" y="613575"/>
                  </a:lnTo>
                  <a:lnTo>
                    <a:pt x="37122" y="556158"/>
                  </a:lnTo>
                  <a:lnTo>
                    <a:pt x="474954" y="556158"/>
                  </a:lnTo>
                  <a:lnTo>
                    <a:pt x="474954" y="536752"/>
                  </a:lnTo>
                  <a:lnTo>
                    <a:pt x="37122" y="536752"/>
                  </a:lnTo>
                  <a:lnTo>
                    <a:pt x="37122" y="424802"/>
                  </a:lnTo>
                  <a:lnTo>
                    <a:pt x="474954" y="424802"/>
                  </a:lnTo>
                  <a:lnTo>
                    <a:pt x="474954" y="412356"/>
                  </a:lnTo>
                  <a:lnTo>
                    <a:pt x="37122" y="412356"/>
                  </a:lnTo>
                  <a:lnTo>
                    <a:pt x="37122" y="351027"/>
                  </a:lnTo>
                  <a:lnTo>
                    <a:pt x="65341" y="351027"/>
                  </a:lnTo>
                  <a:lnTo>
                    <a:pt x="54140" y="331609"/>
                  </a:lnTo>
                  <a:lnTo>
                    <a:pt x="37122" y="331609"/>
                  </a:lnTo>
                  <a:lnTo>
                    <a:pt x="37122" y="223583"/>
                  </a:lnTo>
                  <a:lnTo>
                    <a:pt x="474954" y="223583"/>
                  </a:lnTo>
                  <a:lnTo>
                    <a:pt x="474954" y="211137"/>
                  </a:lnTo>
                  <a:lnTo>
                    <a:pt x="37122" y="211137"/>
                  </a:lnTo>
                  <a:lnTo>
                    <a:pt x="37122" y="145884"/>
                  </a:lnTo>
                  <a:lnTo>
                    <a:pt x="474954" y="145884"/>
                  </a:lnTo>
                  <a:lnTo>
                    <a:pt x="474954" y="126466"/>
                  </a:lnTo>
                  <a:lnTo>
                    <a:pt x="37122" y="126466"/>
                  </a:lnTo>
                  <a:lnTo>
                    <a:pt x="37122" y="0"/>
                  </a:lnTo>
                  <a:close/>
                </a:path>
                <a:path w="502284" h="763269">
                  <a:moveTo>
                    <a:pt x="474954" y="626021"/>
                  </a:moveTo>
                  <a:lnTo>
                    <a:pt x="464896" y="626021"/>
                  </a:lnTo>
                  <a:lnTo>
                    <a:pt x="464896" y="733755"/>
                  </a:lnTo>
                  <a:lnTo>
                    <a:pt x="474954" y="733755"/>
                  </a:lnTo>
                  <a:lnTo>
                    <a:pt x="474954" y="626021"/>
                  </a:lnTo>
                  <a:close/>
                </a:path>
                <a:path w="502284" h="763269">
                  <a:moveTo>
                    <a:pt x="474954" y="556158"/>
                  </a:moveTo>
                  <a:lnTo>
                    <a:pt x="464896" y="556158"/>
                  </a:lnTo>
                  <a:lnTo>
                    <a:pt x="464896" y="613575"/>
                  </a:lnTo>
                  <a:lnTo>
                    <a:pt x="474954" y="613575"/>
                  </a:lnTo>
                  <a:lnTo>
                    <a:pt x="474954" y="556158"/>
                  </a:lnTo>
                  <a:close/>
                </a:path>
                <a:path w="502284" h="763269">
                  <a:moveTo>
                    <a:pt x="474954" y="424802"/>
                  </a:moveTo>
                  <a:lnTo>
                    <a:pt x="464896" y="424802"/>
                  </a:lnTo>
                  <a:lnTo>
                    <a:pt x="464896" y="536752"/>
                  </a:lnTo>
                  <a:lnTo>
                    <a:pt x="474954" y="536752"/>
                  </a:lnTo>
                  <a:lnTo>
                    <a:pt x="474954" y="424802"/>
                  </a:lnTo>
                  <a:close/>
                </a:path>
                <a:path w="502284" h="763269">
                  <a:moveTo>
                    <a:pt x="474954" y="223583"/>
                  </a:moveTo>
                  <a:lnTo>
                    <a:pt x="464896" y="223583"/>
                  </a:lnTo>
                  <a:lnTo>
                    <a:pt x="464896" y="331609"/>
                  </a:lnTo>
                  <a:lnTo>
                    <a:pt x="438924" y="331609"/>
                  </a:lnTo>
                  <a:lnTo>
                    <a:pt x="450126" y="351027"/>
                  </a:lnTo>
                  <a:lnTo>
                    <a:pt x="464896" y="351027"/>
                  </a:lnTo>
                  <a:lnTo>
                    <a:pt x="464896" y="412356"/>
                  </a:lnTo>
                  <a:lnTo>
                    <a:pt x="474954" y="412356"/>
                  </a:lnTo>
                  <a:lnTo>
                    <a:pt x="474954" y="223583"/>
                  </a:lnTo>
                  <a:close/>
                </a:path>
                <a:path w="502284" h="763269">
                  <a:moveTo>
                    <a:pt x="438924" y="331609"/>
                  </a:moveTo>
                  <a:lnTo>
                    <a:pt x="54140" y="331609"/>
                  </a:lnTo>
                  <a:lnTo>
                    <a:pt x="65341" y="351027"/>
                  </a:lnTo>
                  <a:lnTo>
                    <a:pt x="450126" y="351027"/>
                  </a:lnTo>
                  <a:lnTo>
                    <a:pt x="438924" y="331609"/>
                  </a:lnTo>
                  <a:close/>
                </a:path>
                <a:path w="502284" h="763269">
                  <a:moveTo>
                    <a:pt x="474954" y="145884"/>
                  </a:moveTo>
                  <a:lnTo>
                    <a:pt x="464896" y="145884"/>
                  </a:lnTo>
                  <a:lnTo>
                    <a:pt x="464896" y="211137"/>
                  </a:lnTo>
                  <a:lnTo>
                    <a:pt x="474954" y="211137"/>
                  </a:lnTo>
                  <a:lnTo>
                    <a:pt x="474954" y="145884"/>
                  </a:lnTo>
                  <a:close/>
                </a:path>
                <a:path w="502284" h="763269">
                  <a:moveTo>
                    <a:pt x="474954" y="0"/>
                  </a:moveTo>
                  <a:lnTo>
                    <a:pt x="464896" y="0"/>
                  </a:lnTo>
                  <a:lnTo>
                    <a:pt x="464896" y="126466"/>
                  </a:lnTo>
                  <a:lnTo>
                    <a:pt x="474954" y="126466"/>
                  </a:lnTo>
                  <a:lnTo>
                    <a:pt x="474954" y="0"/>
                  </a:lnTo>
                  <a:close/>
                </a:path>
              </a:pathLst>
            </a:custGeom>
            <a:solidFill>
              <a:srgbClr val="0A4A24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13400799" y="2140749"/>
              <a:ext cx="842010" cy="764540"/>
            </a:xfrm>
            <a:custGeom>
              <a:avLst/>
              <a:gdLst/>
              <a:ahLst/>
              <a:cxnLst/>
              <a:rect l="l" t="t" r="r" b="b"/>
              <a:pathLst>
                <a:path w="842009" h="764539">
                  <a:moveTo>
                    <a:pt x="502005" y="733755"/>
                  </a:moveTo>
                  <a:lnTo>
                    <a:pt x="474941" y="733755"/>
                  </a:lnTo>
                  <a:lnTo>
                    <a:pt x="474941" y="613575"/>
                  </a:lnTo>
                  <a:lnTo>
                    <a:pt x="474941" y="0"/>
                  </a:lnTo>
                  <a:lnTo>
                    <a:pt x="464883" y="0"/>
                  </a:lnTo>
                  <a:lnTo>
                    <a:pt x="464883" y="126466"/>
                  </a:lnTo>
                  <a:lnTo>
                    <a:pt x="464883" y="145897"/>
                  </a:lnTo>
                  <a:lnTo>
                    <a:pt x="464883" y="613575"/>
                  </a:lnTo>
                  <a:lnTo>
                    <a:pt x="37084" y="613575"/>
                  </a:lnTo>
                  <a:lnTo>
                    <a:pt x="37084" y="556171"/>
                  </a:lnTo>
                  <a:lnTo>
                    <a:pt x="45669" y="556171"/>
                  </a:lnTo>
                  <a:lnTo>
                    <a:pt x="65316" y="556183"/>
                  </a:lnTo>
                  <a:lnTo>
                    <a:pt x="90614" y="556171"/>
                  </a:lnTo>
                  <a:lnTo>
                    <a:pt x="110274" y="556183"/>
                  </a:lnTo>
                  <a:lnTo>
                    <a:pt x="135559" y="556171"/>
                  </a:lnTo>
                  <a:lnTo>
                    <a:pt x="155194" y="556183"/>
                  </a:lnTo>
                  <a:lnTo>
                    <a:pt x="180479" y="556171"/>
                  </a:lnTo>
                  <a:lnTo>
                    <a:pt x="200139" y="556183"/>
                  </a:lnTo>
                  <a:lnTo>
                    <a:pt x="225412" y="556171"/>
                  </a:lnTo>
                  <a:lnTo>
                    <a:pt x="245071" y="556183"/>
                  </a:lnTo>
                  <a:lnTo>
                    <a:pt x="270357" y="556171"/>
                  </a:lnTo>
                  <a:lnTo>
                    <a:pt x="290004" y="556183"/>
                  </a:lnTo>
                  <a:lnTo>
                    <a:pt x="315277" y="556171"/>
                  </a:lnTo>
                  <a:lnTo>
                    <a:pt x="334924" y="556183"/>
                  </a:lnTo>
                  <a:lnTo>
                    <a:pt x="360222" y="556171"/>
                  </a:lnTo>
                  <a:lnTo>
                    <a:pt x="379869" y="556183"/>
                  </a:lnTo>
                  <a:lnTo>
                    <a:pt x="405155" y="556171"/>
                  </a:lnTo>
                  <a:lnTo>
                    <a:pt x="424789" y="556183"/>
                  </a:lnTo>
                  <a:lnTo>
                    <a:pt x="450088" y="556171"/>
                  </a:lnTo>
                  <a:lnTo>
                    <a:pt x="464883" y="556183"/>
                  </a:lnTo>
                  <a:lnTo>
                    <a:pt x="464883" y="536752"/>
                  </a:lnTo>
                  <a:lnTo>
                    <a:pt x="37084" y="536752"/>
                  </a:lnTo>
                  <a:lnTo>
                    <a:pt x="37084" y="424802"/>
                  </a:lnTo>
                  <a:lnTo>
                    <a:pt x="464883" y="424802"/>
                  </a:lnTo>
                  <a:lnTo>
                    <a:pt x="464883" y="412356"/>
                  </a:lnTo>
                  <a:lnTo>
                    <a:pt x="37084" y="412356"/>
                  </a:lnTo>
                  <a:lnTo>
                    <a:pt x="37084" y="351028"/>
                  </a:lnTo>
                  <a:lnTo>
                    <a:pt x="45669" y="351028"/>
                  </a:lnTo>
                  <a:lnTo>
                    <a:pt x="65316" y="351040"/>
                  </a:lnTo>
                  <a:lnTo>
                    <a:pt x="90614" y="351028"/>
                  </a:lnTo>
                  <a:lnTo>
                    <a:pt x="110274" y="351040"/>
                  </a:lnTo>
                  <a:lnTo>
                    <a:pt x="135559" y="351028"/>
                  </a:lnTo>
                  <a:lnTo>
                    <a:pt x="155194" y="351040"/>
                  </a:lnTo>
                  <a:lnTo>
                    <a:pt x="180479" y="351028"/>
                  </a:lnTo>
                  <a:lnTo>
                    <a:pt x="200139" y="351040"/>
                  </a:lnTo>
                  <a:lnTo>
                    <a:pt x="225412" y="351028"/>
                  </a:lnTo>
                  <a:lnTo>
                    <a:pt x="245071" y="351040"/>
                  </a:lnTo>
                  <a:lnTo>
                    <a:pt x="270357" y="351028"/>
                  </a:lnTo>
                  <a:lnTo>
                    <a:pt x="290004" y="351040"/>
                  </a:lnTo>
                  <a:lnTo>
                    <a:pt x="315277" y="351028"/>
                  </a:lnTo>
                  <a:lnTo>
                    <a:pt x="334924" y="351040"/>
                  </a:lnTo>
                  <a:lnTo>
                    <a:pt x="360222" y="351028"/>
                  </a:lnTo>
                  <a:lnTo>
                    <a:pt x="379869" y="351040"/>
                  </a:lnTo>
                  <a:lnTo>
                    <a:pt x="405155" y="351028"/>
                  </a:lnTo>
                  <a:lnTo>
                    <a:pt x="424789" y="351040"/>
                  </a:lnTo>
                  <a:lnTo>
                    <a:pt x="450088" y="351028"/>
                  </a:lnTo>
                  <a:lnTo>
                    <a:pt x="464883" y="351040"/>
                  </a:lnTo>
                  <a:lnTo>
                    <a:pt x="464883" y="331609"/>
                  </a:lnTo>
                  <a:lnTo>
                    <a:pt x="37084" y="331609"/>
                  </a:lnTo>
                  <a:lnTo>
                    <a:pt x="37084" y="223596"/>
                  </a:lnTo>
                  <a:lnTo>
                    <a:pt x="464883" y="223596"/>
                  </a:lnTo>
                  <a:lnTo>
                    <a:pt x="464883" y="211150"/>
                  </a:lnTo>
                  <a:lnTo>
                    <a:pt x="37084" y="211150"/>
                  </a:lnTo>
                  <a:lnTo>
                    <a:pt x="37084" y="145884"/>
                  </a:lnTo>
                  <a:lnTo>
                    <a:pt x="45669" y="145884"/>
                  </a:lnTo>
                  <a:lnTo>
                    <a:pt x="65316" y="145897"/>
                  </a:lnTo>
                  <a:lnTo>
                    <a:pt x="90614" y="145884"/>
                  </a:lnTo>
                  <a:lnTo>
                    <a:pt x="110274" y="145897"/>
                  </a:lnTo>
                  <a:lnTo>
                    <a:pt x="135559" y="145884"/>
                  </a:lnTo>
                  <a:lnTo>
                    <a:pt x="155194" y="145897"/>
                  </a:lnTo>
                  <a:lnTo>
                    <a:pt x="180479" y="145884"/>
                  </a:lnTo>
                  <a:lnTo>
                    <a:pt x="200139" y="145897"/>
                  </a:lnTo>
                  <a:lnTo>
                    <a:pt x="225412" y="145884"/>
                  </a:lnTo>
                  <a:lnTo>
                    <a:pt x="245071" y="145897"/>
                  </a:lnTo>
                  <a:lnTo>
                    <a:pt x="270357" y="145884"/>
                  </a:lnTo>
                  <a:lnTo>
                    <a:pt x="290004" y="145897"/>
                  </a:lnTo>
                  <a:lnTo>
                    <a:pt x="315277" y="145884"/>
                  </a:lnTo>
                  <a:lnTo>
                    <a:pt x="334924" y="145897"/>
                  </a:lnTo>
                  <a:lnTo>
                    <a:pt x="360222" y="145884"/>
                  </a:lnTo>
                  <a:lnTo>
                    <a:pt x="379869" y="145897"/>
                  </a:lnTo>
                  <a:lnTo>
                    <a:pt x="405155" y="145884"/>
                  </a:lnTo>
                  <a:lnTo>
                    <a:pt x="424789" y="145897"/>
                  </a:lnTo>
                  <a:lnTo>
                    <a:pt x="450088" y="145884"/>
                  </a:lnTo>
                  <a:lnTo>
                    <a:pt x="464883" y="145897"/>
                  </a:lnTo>
                  <a:lnTo>
                    <a:pt x="464883" y="126466"/>
                  </a:lnTo>
                  <a:lnTo>
                    <a:pt x="37084" y="126466"/>
                  </a:lnTo>
                  <a:lnTo>
                    <a:pt x="37084" y="0"/>
                  </a:lnTo>
                  <a:lnTo>
                    <a:pt x="27038" y="0"/>
                  </a:lnTo>
                  <a:lnTo>
                    <a:pt x="27038" y="733755"/>
                  </a:lnTo>
                  <a:lnTo>
                    <a:pt x="0" y="733755"/>
                  </a:lnTo>
                  <a:lnTo>
                    <a:pt x="0" y="763270"/>
                  </a:lnTo>
                  <a:lnTo>
                    <a:pt x="27038" y="763270"/>
                  </a:lnTo>
                  <a:lnTo>
                    <a:pt x="37084" y="763270"/>
                  </a:lnTo>
                  <a:lnTo>
                    <a:pt x="64173" y="763270"/>
                  </a:lnTo>
                  <a:lnTo>
                    <a:pt x="64173" y="733755"/>
                  </a:lnTo>
                  <a:lnTo>
                    <a:pt x="37084" y="733755"/>
                  </a:lnTo>
                  <a:lnTo>
                    <a:pt x="37084" y="626021"/>
                  </a:lnTo>
                  <a:lnTo>
                    <a:pt x="464883" y="626021"/>
                  </a:lnTo>
                  <a:lnTo>
                    <a:pt x="464883" y="733755"/>
                  </a:lnTo>
                  <a:lnTo>
                    <a:pt x="437832" y="733755"/>
                  </a:lnTo>
                  <a:lnTo>
                    <a:pt x="437832" y="763270"/>
                  </a:lnTo>
                  <a:lnTo>
                    <a:pt x="464883" y="763270"/>
                  </a:lnTo>
                  <a:lnTo>
                    <a:pt x="474941" y="763270"/>
                  </a:lnTo>
                  <a:lnTo>
                    <a:pt x="502005" y="763270"/>
                  </a:lnTo>
                  <a:lnTo>
                    <a:pt x="502005" y="733755"/>
                  </a:lnTo>
                  <a:close/>
                </a:path>
                <a:path w="842009" h="764539">
                  <a:moveTo>
                    <a:pt x="841946" y="764336"/>
                  </a:moveTo>
                  <a:lnTo>
                    <a:pt x="576846" y="613575"/>
                  </a:lnTo>
                  <a:lnTo>
                    <a:pt x="474941" y="613575"/>
                  </a:lnTo>
                  <a:lnTo>
                    <a:pt x="723734" y="764336"/>
                  </a:lnTo>
                  <a:lnTo>
                    <a:pt x="841946" y="764336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13875748" y="2754325"/>
              <a:ext cx="367030" cy="151130"/>
            </a:xfrm>
            <a:custGeom>
              <a:avLst/>
              <a:gdLst/>
              <a:ahLst/>
              <a:cxnLst/>
              <a:rect l="l" t="t" r="r" b="b"/>
              <a:pathLst>
                <a:path w="367030" h="151130">
                  <a:moveTo>
                    <a:pt x="101904" y="0"/>
                  </a:moveTo>
                  <a:lnTo>
                    <a:pt x="0" y="0"/>
                  </a:lnTo>
                  <a:lnTo>
                    <a:pt x="248792" y="150761"/>
                  </a:lnTo>
                  <a:lnTo>
                    <a:pt x="367004" y="150761"/>
                  </a:lnTo>
                  <a:lnTo>
                    <a:pt x="101904" y="0"/>
                  </a:lnTo>
                  <a:close/>
                </a:path>
              </a:pathLst>
            </a:custGeom>
            <a:solidFill>
              <a:srgbClr val="0A4A24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13875745" y="2754325"/>
              <a:ext cx="265430" cy="151130"/>
            </a:xfrm>
            <a:custGeom>
              <a:avLst/>
              <a:gdLst/>
              <a:ahLst/>
              <a:cxnLst/>
              <a:rect l="l" t="t" r="r" b="b"/>
              <a:pathLst>
                <a:path w="265430" h="151130">
                  <a:moveTo>
                    <a:pt x="0" y="0"/>
                  </a:moveTo>
                  <a:lnTo>
                    <a:pt x="0" y="12445"/>
                  </a:lnTo>
                  <a:lnTo>
                    <a:pt x="239915" y="150761"/>
                  </a:lnTo>
                  <a:lnTo>
                    <a:pt x="265099" y="1507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8" name="object 6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072491" y="2454974"/>
              <a:ext cx="164993" cy="413421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14149044" y="2152002"/>
              <a:ext cx="22860" cy="692785"/>
            </a:xfrm>
            <a:custGeom>
              <a:avLst/>
              <a:gdLst/>
              <a:ahLst/>
              <a:cxnLst/>
              <a:rect l="l" t="t" r="r" b="b"/>
              <a:pathLst>
                <a:path w="22859" h="692785">
                  <a:moveTo>
                    <a:pt x="22593" y="0"/>
                  </a:moveTo>
                  <a:lnTo>
                    <a:pt x="0" y="0"/>
                  </a:lnTo>
                  <a:lnTo>
                    <a:pt x="0" y="692264"/>
                  </a:lnTo>
                  <a:lnTo>
                    <a:pt x="22593" y="692264"/>
                  </a:lnTo>
                  <a:lnTo>
                    <a:pt x="22593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14149031" y="2152002"/>
              <a:ext cx="11430" cy="88265"/>
            </a:xfrm>
            <a:custGeom>
              <a:avLst/>
              <a:gdLst/>
              <a:ahLst/>
              <a:cxnLst/>
              <a:rect l="l" t="t" r="r" b="b"/>
              <a:pathLst>
                <a:path w="11430" h="88264">
                  <a:moveTo>
                    <a:pt x="0" y="87795"/>
                  </a:moveTo>
                  <a:lnTo>
                    <a:pt x="11303" y="87795"/>
                  </a:lnTo>
                  <a:lnTo>
                    <a:pt x="11303" y="0"/>
                  </a:lnTo>
                  <a:lnTo>
                    <a:pt x="0" y="0"/>
                  </a:lnTo>
                  <a:lnTo>
                    <a:pt x="0" y="87795"/>
                  </a:lnTo>
                  <a:close/>
                </a:path>
              </a:pathLst>
            </a:custGeom>
            <a:solidFill>
              <a:srgbClr val="0A4A24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14213776" y="2152014"/>
              <a:ext cx="22860" cy="692785"/>
            </a:xfrm>
            <a:custGeom>
              <a:avLst/>
              <a:gdLst/>
              <a:ahLst/>
              <a:cxnLst/>
              <a:rect l="l" t="t" r="r" b="b"/>
              <a:pathLst>
                <a:path w="22859" h="692785">
                  <a:moveTo>
                    <a:pt x="22491" y="0"/>
                  </a:moveTo>
                  <a:lnTo>
                    <a:pt x="0" y="0"/>
                  </a:lnTo>
                  <a:lnTo>
                    <a:pt x="0" y="692276"/>
                  </a:lnTo>
                  <a:lnTo>
                    <a:pt x="22491" y="692276"/>
                  </a:lnTo>
                  <a:lnTo>
                    <a:pt x="22491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14213738" y="2152002"/>
              <a:ext cx="11430" cy="88265"/>
            </a:xfrm>
            <a:custGeom>
              <a:avLst/>
              <a:gdLst/>
              <a:ahLst/>
              <a:cxnLst/>
              <a:rect l="l" t="t" r="r" b="b"/>
              <a:pathLst>
                <a:path w="11430" h="88264">
                  <a:moveTo>
                    <a:pt x="0" y="87795"/>
                  </a:moveTo>
                  <a:lnTo>
                    <a:pt x="11315" y="87795"/>
                  </a:lnTo>
                  <a:lnTo>
                    <a:pt x="11315" y="0"/>
                  </a:lnTo>
                  <a:lnTo>
                    <a:pt x="0" y="0"/>
                  </a:lnTo>
                  <a:lnTo>
                    <a:pt x="0" y="87795"/>
                  </a:lnTo>
                  <a:close/>
                </a:path>
              </a:pathLst>
            </a:custGeom>
            <a:solidFill>
              <a:srgbClr val="0A4A24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14234415" y="2152001"/>
              <a:ext cx="33020" cy="692785"/>
            </a:xfrm>
            <a:custGeom>
              <a:avLst/>
              <a:gdLst/>
              <a:ahLst/>
              <a:cxnLst/>
              <a:rect l="l" t="t" r="r" b="b"/>
              <a:pathLst>
                <a:path w="33019" h="692785">
                  <a:moveTo>
                    <a:pt x="1854" y="12"/>
                  </a:moveTo>
                  <a:lnTo>
                    <a:pt x="0" y="12"/>
                  </a:lnTo>
                  <a:lnTo>
                    <a:pt x="0" y="692289"/>
                  </a:lnTo>
                  <a:lnTo>
                    <a:pt x="1854" y="692289"/>
                  </a:lnTo>
                  <a:lnTo>
                    <a:pt x="1854" y="12"/>
                  </a:lnTo>
                  <a:close/>
                </a:path>
                <a:path w="33019" h="692785">
                  <a:moveTo>
                    <a:pt x="32816" y="0"/>
                  </a:moveTo>
                  <a:lnTo>
                    <a:pt x="10223" y="0"/>
                  </a:lnTo>
                  <a:lnTo>
                    <a:pt x="10223" y="692264"/>
                  </a:lnTo>
                  <a:lnTo>
                    <a:pt x="32816" y="692264"/>
                  </a:lnTo>
                  <a:lnTo>
                    <a:pt x="32816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14244650" y="2152002"/>
              <a:ext cx="11430" cy="88265"/>
            </a:xfrm>
            <a:custGeom>
              <a:avLst/>
              <a:gdLst/>
              <a:ahLst/>
              <a:cxnLst/>
              <a:rect l="l" t="t" r="r" b="b"/>
              <a:pathLst>
                <a:path w="11430" h="88264">
                  <a:moveTo>
                    <a:pt x="0" y="87795"/>
                  </a:moveTo>
                  <a:lnTo>
                    <a:pt x="11303" y="87795"/>
                  </a:lnTo>
                  <a:lnTo>
                    <a:pt x="11303" y="0"/>
                  </a:lnTo>
                  <a:lnTo>
                    <a:pt x="0" y="0"/>
                  </a:lnTo>
                  <a:lnTo>
                    <a:pt x="0" y="87795"/>
                  </a:lnTo>
                  <a:close/>
                </a:path>
              </a:pathLst>
            </a:custGeom>
            <a:solidFill>
              <a:srgbClr val="0A4A24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14309280" y="2152014"/>
              <a:ext cx="22860" cy="692785"/>
            </a:xfrm>
            <a:custGeom>
              <a:avLst/>
              <a:gdLst/>
              <a:ahLst/>
              <a:cxnLst/>
              <a:rect l="l" t="t" r="r" b="b"/>
              <a:pathLst>
                <a:path w="22859" h="692785">
                  <a:moveTo>
                    <a:pt x="22656" y="0"/>
                  </a:moveTo>
                  <a:lnTo>
                    <a:pt x="0" y="0"/>
                  </a:lnTo>
                  <a:lnTo>
                    <a:pt x="0" y="692276"/>
                  </a:lnTo>
                  <a:lnTo>
                    <a:pt x="22656" y="692276"/>
                  </a:lnTo>
                  <a:lnTo>
                    <a:pt x="22656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14309331" y="2152002"/>
              <a:ext cx="11430" cy="88265"/>
            </a:xfrm>
            <a:custGeom>
              <a:avLst/>
              <a:gdLst/>
              <a:ahLst/>
              <a:cxnLst/>
              <a:rect l="l" t="t" r="r" b="b"/>
              <a:pathLst>
                <a:path w="11430" h="88264">
                  <a:moveTo>
                    <a:pt x="0" y="87795"/>
                  </a:moveTo>
                  <a:lnTo>
                    <a:pt x="11315" y="87795"/>
                  </a:lnTo>
                  <a:lnTo>
                    <a:pt x="11315" y="0"/>
                  </a:lnTo>
                  <a:lnTo>
                    <a:pt x="0" y="0"/>
                  </a:lnTo>
                  <a:lnTo>
                    <a:pt x="0" y="87795"/>
                  </a:lnTo>
                  <a:close/>
                </a:path>
              </a:pathLst>
            </a:custGeom>
            <a:solidFill>
              <a:srgbClr val="0A4A24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14119275" y="2239797"/>
              <a:ext cx="242570" cy="665480"/>
            </a:xfrm>
            <a:custGeom>
              <a:avLst/>
              <a:gdLst/>
              <a:ahLst/>
              <a:cxnLst/>
              <a:rect l="l" t="t" r="r" b="b"/>
              <a:pathLst>
                <a:path w="242569" h="665480">
                  <a:moveTo>
                    <a:pt x="241985" y="0"/>
                  </a:moveTo>
                  <a:lnTo>
                    <a:pt x="0" y="0"/>
                  </a:lnTo>
                  <a:lnTo>
                    <a:pt x="0" y="665289"/>
                  </a:lnTo>
                  <a:lnTo>
                    <a:pt x="241985" y="665289"/>
                  </a:lnTo>
                  <a:lnTo>
                    <a:pt x="241985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14129512" y="2256243"/>
              <a:ext cx="231775" cy="632460"/>
            </a:xfrm>
            <a:custGeom>
              <a:avLst/>
              <a:gdLst/>
              <a:ahLst/>
              <a:cxnLst/>
              <a:rect l="l" t="t" r="r" b="b"/>
              <a:pathLst>
                <a:path w="231775" h="632460">
                  <a:moveTo>
                    <a:pt x="231749" y="0"/>
                  </a:moveTo>
                  <a:lnTo>
                    <a:pt x="0" y="0"/>
                  </a:lnTo>
                  <a:lnTo>
                    <a:pt x="0" y="632396"/>
                  </a:lnTo>
                  <a:lnTo>
                    <a:pt x="231749" y="632396"/>
                  </a:lnTo>
                  <a:lnTo>
                    <a:pt x="231749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14129512" y="2316593"/>
              <a:ext cx="231775" cy="512445"/>
            </a:xfrm>
            <a:custGeom>
              <a:avLst/>
              <a:gdLst/>
              <a:ahLst/>
              <a:cxnLst/>
              <a:rect l="l" t="t" r="r" b="b"/>
              <a:pathLst>
                <a:path w="231775" h="512444">
                  <a:moveTo>
                    <a:pt x="231749" y="495274"/>
                  </a:moveTo>
                  <a:lnTo>
                    <a:pt x="0" y="495274"/>
                  </a:lnTo>
                  <a:lnTo>
                    <a:pt x="0" y="511873"/>
                  </a:lnTo>
                  <a:lnTo>
                    <a:pt x="231749" y="511873"/>
                  </a:lnTo>
                  <a:lnTo>
                    <a:pt x="231749" y="495274"/>
                  </a:lnTo>
                  <a:close/>
                </a:path>
                <a:path w="231775" h="512444">
                  <a:moveTo>
                    <a:pt x="231749" y="412737"/>
                  </a:moveTo>
                  <a:lnTo>
                    <a:pt x="0" y="412737"/>
                  </a:lnTo>
                  <a:lnTo>
                    <a:pt x="0" y="429183"/>
                  </a:lnTo>
                  <a:lnTo>
                    <a:pt x="231749" y="429183"/>
                  </a:lnTo>
                  <a:lnTo>
                    <a:pt x="231749" y="412737"/>
                  </a:lnTo>
                  <a:close/>
                </a:path>
                <a:path w="231775" h="512444">
                  <a:moveTo>
                    <a:pt x="231749" y="330225"/>
                  </a:moveTo>
                  <a:lnTo>
                    <a:pt x="0" y="330225"/>
                  </a:lnTo>
                  <a:lnTo>
                    <a:pt x="0" y="346659"/>
                  </a:lnTo>
                  <a:lnTo>
                    <a:pt x="231749" y="346659"/>
                  </a:lnTo>
                  <a:lnTo>
                    <a:pt x="231749" y="330225"/>
                  </a:lnTo>
                  <a:close/>
                </a:path>
                <a:path w="231775" h="512444">
                  <a:moveTo>
                    <a:pt x="231749" y="247561"/>
                  </a:moveTo>
                  <a:lnTo>
                    <a:pt x="0" y="247561"/>
                  </a:lnTo>
                  <a:lnTo>
                    <a:pt x="0" y="264147"/>
                  </a:lnTo>
                  <a:lnTo>
                    <a:pt x="231749" y="264147"/>
                  </a:lnTo>
                  <a:lnTo>
                    <a:pt x="231749" y="247561"/>
                  </a:lnTo>
                  <a:close/>
                </a:path>
                <a:path w="231775" h="512444">
                  <a:moveTo>
                    <a:pt x="231749" y="165023"/>
                  </a:moveTo>
                  <a:lnTo>
                    <a:pt x="0" y="165023"/>
                  </a:lnTo>
                  <a:lnTo>
                    <a:pt x="0" y="181470"/>
                  </a:lnTo>
                  <a:lnTo>
                    <a:pt x="231749" y="181470"/>
                  </a:lnTo>
                  <a:lnTo>
                    <a:pt x="231749" y="165023"/>
                  </a:lnTo>
                  <a:close/>
                </a:path>
                <a:path w="231775" h="512444">
                  <a:moveTo>
                    <a:pt x="231749" y="82524"/>
                  </a:moveTo>
                  <a:lnTo>
                    <a:pt x="0" y="82524"/>
                  </a:lnTo>
                  <a:lnTo>
                    <a:pt x="0" y="98958"/>
                  </a:lnTo>
                  <a:lnTo>
                    <a:pt x="231749" y="98958"/>
                  </a:lnTo>
                  <a:lnTo>
                    <a:pt x="231749" y="82524"/>
                  </a:lnTo>
                  <a:close/>
                </a:path>
                <a:path w="231775" h="512444">
                  <a:moveTo>
                    <a:pt x="231749" y="0"/>
                  </a:moveTo>
                  <a:lnTo>
                    <a:pt x="0" y="0"/>
                  </a:lnTo>
                  <a:lnTo>
                    <a:pt x="0" y="16433"/>
                  </a:lnTo>
                  <a:lnTo>
                    <a:pt x="231749" y="16433"/>
                  </a:lnTo>
                  <a:lnTo>
                    <a:pt x="231749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14129512" y="2256243"/>
              <a:ext cx="231775" cy="632460"/>
            </a:xfrm>
            <a:custGeom>
              <a:avLst/>
              <a:gdLst/>
              <a:ahLst/>
              <a:cxnLst/>
              <a:rect l="l" t="t" r="r" b="b"/>
              <a:pathLst>
                <a:path w="231775" h="632460">
                  <a:moveTo>
                    <a:pt x="231749" y="572223"/>
                  </a:moveTo>
                  <a:lnTo>
                    <a:pt x="0" y="572223"/>
                  </a:lnTo>
                  <a:lnTo>
                    <a:pt x="0" y="597623"/>
                  </a:lnTo>
                  <a:lnTo>
                    <a:pt x="0" y="631913"/>
                  </a:lnTo>
                  <a:lnTo>
                    <a:pt x="15671" y="631913"/>
                  </a:lnTo>
                  <a:lnTo>
                    <a:pt x="15671" y="597623"/>
                  </a:lnTo>
                  <a:lnTo>
                    <a:pt x="231749" y="597623"/>
                  </a:lnTo>
                  <a:lnTo>
                    <a:pt x="231749" y="572223"/>
                  </a:lnTo>
                  <a:close/>
                </a:path>
                <a:path w="231775" h="632460">
                  <a:moveTo>
                    <a:pt x="231749" y="489546"/>
                  </a:moveTo>
                  <a:lnTo>
                    <a:pt x="0" y="489546"/>
                  </a:lnTo>
                  <a:lnTo>
                    <a:pt x="0" y="517486"/>
                  </a:lnTo>
                  <a:lnTo>
                    <a:pt x="0" y="555586"/>
                  </a:lnTo>
                  <a:lnTo>
                    <a:pt x="15671" y="555586"/>
                  </a:lnTo>
                  <a:lnTo>
                    <a:pt x="15671" y="517486"/>
                  </a:lnTo>
                  <a:lnTo>
                    <a:pt x="231749" y="517486"/>
                  </a:lnTo>
                  <a:lnTo>
                    <a:pt x="231749" y="489546"/>
                  </a:lnTo>
                  <a:close/>
                </a:path>
                <a:path w="231775" h="632460">
                  <a:moveTo>
                    <a:pt x="231749" y="407022"/>
                  </a:moveTo>
                  <a:lnTo>
                    <a:pt x="0" y="407022"/>
                  </a:lnTo>
                  <a:lnTo>
                    <a:pt x="0" y="434962"/>
                  </a:lnTo>
                  <a:lnTo>
                    <a:pt x="0" y="473062"/>
                  </a:lnTo>
                  <a:lnTo>
                    <a:pt x="15671" y="473062"/>
                  </a:lnTo>
                  <a:lnTo>
                    <a:pt x="15671" y="434962"/>
                  </a:lnTo>
                  <a:lnTo>
                    <a:pt x="231749" y="434962"/>
                  </a:lnTo>
                  <a:lnTo>
                    <a:pt x="231749" y="407022"/>
                  </a:lnTo>
                  <a:close/>
                </a:path>
                <a:path w="231775" h="632460">
                  <a:moveTo>
                    <a:pt x="231749" y="324497"/>
                  </a:moveTo>
                  <a:lnTo>
                    <a:pt x="0" y="324497"/>
                  </a:lnTo>
                  <a:lnTo>
                    <a:pt x="0" y="351167"/>
                  </a:lnTo>
                  <a:lnTo>
                    <a:pt x="0" y="390537"/>
                  </a:lnTo>
                  <a:lnTo>
                    <a:pt x="15671" y="390537"/>
                  </a:lnTo>
                  <a:lnTo>
                    <a:pt x="15671" y="351167"/>
                  </a:lnTo>
                  <a:lnTo>
                    <a:pt x="231749" y="351167"/>
                  </a:lnTo>
                  <a:lnTo>
                    <a:pt x="231749" y="324497"/>
                  </a:lnTo>
                  <a:close/>
                </a:path>
                <a:path w="231775" h="632460">
                  <a:moveTo>
                    <a:pt x="231749" y="241833"/>
                  </a:moveTo>
                  <a:lnTo>
                    <a:pt x="0" y="241833"/>
                  </a:lnTo>
                  <a:lnTo>
                    <a:pt x="0" y="269773"/>
                  </a:lnTo>
                  <a:lnTo>
                    <a:pt x="0" y="307873"/>
                  </a:lnTo>
                  <a:lnTo>
                    <a:pt x="15671" y="307873"/>
                  </a:lnTo>
                  <a:lnTo>
                    <a:pt x="15671" y="269773"/>
                  </a:lnTo>
                  <a:lnTo>
                    <a:pt x="231749" y="269773"/>
                  </a:lnTo>
                  <a:lnTo>
                    <a:pt x="231749" y="241833"/>
                  </a:lnTo>
                  <a:close/>
                </a:path>
                <a:path w="231775" h="632460">
                  <a:moveTo>
                    <a:pt x="231749" y="159308"/>
                  </a:moveTo>
                  <a:lnTo>
                    <a:pt x="0" y="159308"/>
                  </a:lnTo>
                  <a:lnTo>
                    <a:pt x="0" y="187248"/>
                  </a:lnTo>
                  <a:lnTo>
                    <a:pt x="0" y="225348"/>
                  </a:lnTo>
                  <a:lnTo>
                    <a:pt x="15671" y="225348"/>
                  </a:lnTo>
                  <a:lnTo>
                    <a:pt x="15671" y="187248"/>
                  </a:lnTo>
                  <a:lnTo>
                    <a:pt x="231749" y="187248"/>
                  </a:lnTo>
                  <a:lnTo>
                    <a:pt x="231749" y="159308"/>
                  </a:lnTo>
                  <a:close/>
                </a:path>
                <a:path w="231775" h="632460">
                  <a:moveTo>
                    <a:pt x="231749" y="76784"/>
                  </a:moveTo>
                  <a:lnTo>
                    <a:pt x="0" y="76784"/>
                  </a:lnTo>
                  <a:lnTo>
                    <a:pt x="0" y="103454"/>
                  </a:lnTo>
                  <a:lnTo>
                    <a:pt x="0" y="142824"/>
                  </a:lnTo>
                  <a:lnTo>
                    <a:pt x="15671" y="142824"/>
                  </a:lnTo>
                  <a:lnTo>
                    <a:pt x="15671" y="103454"/>
                  </a:lnTo>
                  <a:lnTo>
                    <a:pt x="231749" y="103454"/>
                  </a:lnTo>
                  <a:lnTo>
                    <a:pt x="231749" y="76784"/>
                  </a:lnTo>
                  <a:close/>
                </a:path>
                <a:path w="231775" h="632460">
                  <a:moveTo>
                    <a:pt x="231749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0" y="60960"/>
                  </a:lnTo>
                  <a:lnTo>
                    <a:pt x="15671" y="60960"/>
                  </a:lnTo>
                  <a:lnTo>
                    <a:pt x="15671" y="25400"/>
                  </a:lnTo>
                  <a:lnTo>
                    <a:pt x="231749" y="25400"/>
                  </a:lnTo>
                  <a:lnTo>
                    <a:pt x="231749" y="0"/>
                  </a:lnTo>
                  <a:close/>
                </a:path>
              </a:pathLst>
            </a:custGeom>
            <a:solidFill>
              <a:srgbClr val="0A4A24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14119275" y="2239797"/>
              <a:ext cx="86360" cy="665480"/>
            </a:xfrm>
            <a:custGeom>
              <a:avLst/>
              <a:gdLst/>
              <a:ahLst/>
              <a:cxnLst/>
              <a:rect l="l" t="t" r="r" b="b"/>
              <a:pathLst>
                <a:path w="86359" h="665480">
                  <a:moveTo>
                    <a:pt x="0" y="665289"/>
                  </a:moveTo>
                  <a:lnTo>
                    <a:pt x="86245" y="665289"/>
                  </a:lnTo>
                  <a:lnTo>
                    <a:pt x="86245" y="0"/>
                  </a:lnTo>
                  <a:lnTo>
                    <a:pt x="0" y="0"/>
                  </a:lnTo>
                  <a:lnTo>
                    <a:pt x="0" y="665289"/>
                  </a:lnTo>
                  <a:close/>
                </a:path>
              </a:pathLst>
            </a:custGeom>
            <a:solidFill>
              <a:srgbClr val="0A4A24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14205521" y="2239797"/>
              <a:ext cx="156210" cy="665480"/>
            </a:xfrm>
            <a:custGeom>
              <a:avLst/>
              <a:gdLst/>
              <a:ahLst/>
              <a:cxnLst/>
              <a:rect l="l" t="t" r="r" b="b"/>
              <a:pathLst>
                <a:path w="156209" h="665480">
                  <a:moveTo>
                    <a:pt x="155740" y="0"/>
                  </a:moveTo>
                  <a:lnTo>
                    <a:pt x="0" y="0"/>
                  </a:lnTo>
                  <a:lnTo>
                    <a:pt x="0" y="665289"/>
                  </a:lnTo>
                  <a:lnTo>
                    <a:pt x="155740" y="665289"/>
                  </a:lnTo>
                  <a:lnTo>
                    <a:pt x="155740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14221967" y="2256243"/>
              <a:ext cx="123189" cy="632460"/>
            </a:xfrm>
            <a:custGeom>
              <a:avLst/>
              <a:gdLst/>
              <a:ahLst/>
              <a:cxnLst/>
              <a:rect l="l" t="t" r="r" b="b"/>
              <a:pathLst>
                <a:path w="123190" h="632460">
                  <a:moveTo>
                    <a:pt x="122758" y="0"/>
                  </a:moveTo>
                  <a:lnTo>
                    <a:pt x="0" y="0"/>
                  </a:lnTo>
                  <a:lnTo>
                    <a:pt x="0" y="632421"/>
                  </a:lnTo>
                  <a:lnTo>
                    <a:pt x="122758" y="632421"/>
                  </a:lnTo>
                  <a:lnTo>
                    <a:pt x="122758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14221968" y="2316530"/>
              <a:ext cx="123189" cy="512445"/>
            </a:xfrm>
            <a:custGeom>
              <a:avLst/>
              <a:gdLst/>
              <a:ahLst/>
              <a:cxnLst/>
              <a:rect l="l" t="t" r="r" b="b"/>
              <a:pathLst>
                <a:path w="123190" h="512444">
                  <a:moveTo>
                    <a:pt x="122758" y="495388"/>
                  </a:moveTo>
                  <a:lnTo>
                    <a:pt x="0" y="495388"/>
                  </a:lnTo>
                  <a:lnTo>
                    <a:pt x="0" y="511860"/>
                  </a:lnTo>
                  <a:lnTo>
                    <a:pt x="122758" y="511860"/>
                  </a:lnTo>
                  <a:lnTo>
                    <a:pt x="122758" y="495388"/>
                  </a:lnTo>
                  <a:close/>
                </a:path>
                <a:path w="123190" h="512444">
                  <a:moveTo>
                    <a:pt x="122758" y="412813"/>
                  </a:moveTo>
                  <a:lnTo>
                    <a:pt x="0" y="412813"/>
                  </a:lnTo>
                  <a:lnTo>
                    <a:pt x="0" y="429285"/>
                  </a:lnTo>
                  <a:lnTo>
                    <a:pt x="122758" y="429285"/>
                  </a:lnTo>
                  <a:lnTo>
                    <a:pt x="122758" y="412813"/>
                  </a:lnTo>
                  <a:close/>
                </a:path>
                <a:path w="123190" h="512444">
                  <a:moveTo>
                    <a:pt x="122758" y="330250"/>
                  </a:moveTo>
                  <a:lnTo>
                    <a:pt x="0" y="330250"/>
                  </a:lnTo>
                  <a:lnTo>
                    <a:pt x="0" y="346722"/>
                  </a:lnTo>
                  <a:lnTo>
                    <a:pt x="122758" y="346722"/>
                  </a:lnTo>
                  <a:lnTo>
                    <a:pt x="122758" y="330250"/>
                  </a:lnTo>
                  <a:close/>
                </a:path>
                <a:path w="123190" h="512444">
                  <a:moveTo>
                    <a:pt x="122758" y="247700"/>
                  </a:moveTo>
                  <a:lnTo>
                    <a:pt x="0" y="247700"/>
                  </a:lnTo>
                  <a:lnTo>
                    <a:pt x="0" y="264172"/>
                  </a:lnTo>
                  <a:lnTo>
                    <a:pt x="122758" y="264172"/>
                  </a:lnTo>
                  <a:lnTo>
                    <a:pt x="122758" y="247700"/>
                  </a:lnTo>
                  <a:close/>
                </a:path>
                <a:path w="123190" h="512444">
                  <a:moveTo>
                    <a:pt x="122758" y="165112"/>
                  </a:moveTo>
                  <a:lnTo>
                    <a:pt x="0" y="165112"/>
                  </a:lnTo>
                  <a:lnTo>
                    <a:pt x="0" y="181584"/>
                  </a:lnTo>
                  <a:lnTo>
                    <a:pt x="122758" y="181584"/>
                  </a:lnTo>
                  <a:lnTo>
                    <a:pt x="122758" y="165112"/>
                  </a:lnTo>
                  <a:close/>
                </a:path>
                <a:path w="123190" h="512444">
                  <a:moveTo>
                    <a:pt x="122758" y="82562"/>
                  </a:moveTo>
                  <a:lnTo>
                    <a:pt x="0" y="82562"/>
                  </a:lnTo>
                  <a:lnTo>
                    <a:pt x="0" y="99034"/>
                  </a:lnTo>
                  <a:lnTo>
                    <a:pt x="122758" y="99034"/>
                  </a:lnTo>
                  <a:lnTo>
                    <a:pt x="122758" y="82562"/>
                  </a:lnTo>
                  <a:close/>
                </a:path>
                <a:path w="123190" h="512444">
                  <a:moveTo>
                    <a:pt x="122758" y="0"/>
                  </a:moveTo>
                  <a:lnTo>
                    <a:pt x="0" y="0"/>
                  </a:lnTo>
                  <a:lnTo>
                    <a:pt x="0" y="16471"/>
                  </a:lnTo>
                  <a:lnTo>
                    <a:pt x="122758" y="16471"/>
                  </a:lnTo>
                  <a:lnTo>
                    <a:pt x="122758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14221981" y="2256243"/>
              <a:ext cx="123189" cy="632460"/>
            </a:xfrm>
            <a:custGeom>
              <a:avLst/>
              <a:gdLst/>
              <a:ahLst/>
              <a:cxnLst/>
              <a:rect l="l" t="t" r="r" b="b"/>
              <a:pathLst>
                <a:path w="123190" h="632460">
                  <a:moveTo>
                    <a:pt x="122758" y="572160"/>
                  </a:moveTo>
                  <a:lnTo>
                    <a:pt x="0" y="572160"/>
                  </a:lnTo>
                  <a:lnTo>
                    <a:pt x="0" y="597560"/>
                  </a:lnTo>
                  <a:lnTo>
                    <a:pt x="0" y="631850"/>
                  </a:lnTo>
                  <a:lnTo>
                    <a:pt x="10452" y="631850"/>
                  </a:lnTo>
                  <a:lnTo>
                    <a:pt x="10452" y="597560"/>
                  </a:lnTo>
                  <a:lnTo>
                    <a:pt x="122758" y="597560"/>
                  </a:lnTo>
                  <a:lnTo>
                    <a:pt x="122758" y="572160"/>
                  </a:lnTo>
                  <a:close/>
                </a:path>
                <a:path w="123190" h="632460">
                  <a:moveTo>
                    <a:pt x="122758" y="489585"/>
                  </a:moveTo>
                  <a:lnTo>
                    <a:pt x="0" y="489585"/>
                  </a:lnTo>
                  <a:lnTo>
                    <a:pt x="0" y="555688"/>
                  </a:lnTo>
                  <a:lnTo>
                    <a:pt x="10452" y="555688"/>
                  </a:lnTo>
                  <a:lnTo>
                    <a:pt x="10452" y="517004"/>
                  </a:lnTo>
                  <a:lnTo>
                    <a:pt x="108204" y="517004"/>
                  </a:lnTo>
                  <a:lnTo>
                    <a:pt x="122758" y="489585"/>
                  </a:lnTo>
                  <a:close/>
                </a:path>
                <a:path w="123190" h="632460">
                  <a:moveTo>
                    <a:pt x="122758" y="407022"/>
                  </a:moveTo>
                  <a:lnTo>
                    <a:pt x="0" y="407022"/>
                  </a:lnTo>
                  <a:lnTo>
                    <a:pt x="0" y="434962"/>
                  </a:lnTo>
                  <a:lnTo>
                    <a:pt x="0" y="473062"/>
                  </a:lnTo>
                  <a:lnTo>
                    <a:pt x="10452" y="473062"/>
                  </a:lnTo>
                  <a:lnTo>
                    <a:pt x="10452" y="434962"/>
                  </a:lnTo>
                  <a:lnTo>
                    <a:pt x="122758" y="434962"/>
                  </a:lnTo>
                  <a:lnTo>
                    <a:pt x="122758" y="407022"/>
                  </a:lnTo>
                  <a:close/>
                </a:path>
                <a:path w="123190" h="632460">
                  <a:moveTo>
                    <a:pt x="122758" y="324459"/>
                  </a:moveTo>
                  <a:lnTo>
                    <a:pt x="0" y="324459"/>
                  </a:lnTo>
                  <a:lnTo>
                    <a:pt x="0" y="352399"/>
                  </a:lnTo>
                  <a:lnTo>
                    <a:pt x="0" y="390499"/>
                  </a:lnTo>
                  <a:lnTo>
                    <a:pt x="10452" y="390499"/>
                  </a:lnTo>
                  <a:lnTo>
                    <a:pt x="10452" y="352399"/>
                  </a:lnTo>
                  <a:lnTo>
                    <a:pt x="122758" y="352399"/>
                  </a:lnTo>
                  <a:lnTo>
                    <a:pt x="122758" y="324459"/>
                  </a:lnTo>
                  <a:close/>
                </a:path>
                <a:path w="123190" h="632460">
                  <a:moveTo>
                    <a:pt x="122758" y="241884"/>
                  </a:moveTo>
                  <a:lnTo>
                    <a:pt x="0" y="241884"/>
                  </a:lnTo>
                  <a:lnTo>
                    <a:pt x="0" y="269824"/>
                  </a:lnTo>
                  <a:lnTo>
                    <a:pt x="0" y="307924"/>
                  </a:lnTo>
                  <a:lnTo>
                    <a:pt x="10452" y="307924"/>
                  </a:lnTo>
                  <a:lnTo>
                    <a:pt x="10452" y="269824"/>
                  </a:lnTo>
                  <a:lnTo>
                    <a:pt x="122758" y="269824"/>
                  </a:lnTo>
                  <a:lnTo>
                    <a:pt x="122758" y="241884"/>
                  </a:lnTo>
                  <a:close/>
                </a:path>
                <a:path w="123190" h="632460">
                  <a:moveTo>
                    <a:pt x="122758" y="159321"/>
                  </a:moveTo>
                  <a:lnTo>
                    <a:pt x="0" y="159321"/>
                  </a:lnTo>
                  <a:lnTo>
                    <a:pt x="0" y="187261"/>
                  </a:lnTo>
                  <a:lnTo>
                    <a:pt x="0" y="225361"/>
                  </a:lnTo>
                  <a:lnTo>
                    <a:pt x="10452" y="225361"/>
                  </a:lnTo>
                  <a:lnTo>
                    <a:pt x="10452" y="187261"/>
                  </a:lnTo>
                  <a:lnTo>
                    <a:pt x="122758" y="187261"/>
                  </a:lnTo>
                  <a:lnTo>
                    <a:pt x="122758" y="159321"/>
                  </a:lnTo>
                  <a:close/>
                </a:path>
                <a:path w="123190" h="632460">
                  <a:moveTo>
                    <a:pt x="122758" y="76758"/>
                  </a:moveTo>
                  <a:lnTo>
                    <a:pt x="0" y="76758"/>
                  </a:lnTo>
                  <a:lnTo>
                    <a:pt x="0" y="103428"/>
                  </a:lnTo>
                  <a:lnTo>
                    <a:pt x="0" y="142798"/>
                  </a:lnTo>
                  <a:lnTo>
                    <a:pt x="10452" y="142798"/>
                  </a:lnTo>
                  <a:lnTo>
                    <a:pt x="10452" y="103428"/>
                  </a:lnTo>
                  <a:lnTo>
                    <a:pt x="122758" y="103428"/>
                  </a:lnTo>
                  <a:lnTo>
                    <a:pt x="122758" y="76758"/>
                  </a:lnTo>
                  <a:close/>
                </a:path>
                <a:path w="123190" h="632460">
                  <a:moveTo>
                    <a:pt x="122758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0" y="59690"/>
                  </a:lnTo>
                  <a:lnTo>
                    <a:pt x="10452" y="59690"/>
                  </a:lnTo>
                  <a:lnTo>
                    <a:pt x="10452" y="25400"/>
                  </a:lnTo>
                  <a:lnTo>
                    <a:pt x="122758" y="25400"/>
                  </a:lnTo>
                  <a:lnTo>
                    <a:pt x="122758" y="0"/>
                  </a:lnTo>
                  <a:close/>
                </a:path>
              </a:pathLst>
            </a:custGeom>
            <a:solidFill>
              <a:srgbClr val="0A4A24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15289859" y="2146896"/>
              <a:ext cx="17780" cy="739775"/>
            </a:xfrm>
            <a:custGeom>
              <a:avLst/>
              <a:gdLst/>
              <a:ahLst/>
              <a:cxnLst/>
              <a:rect l="l" t="t" r="r" b="b"/>
              <a:pathLst>
                <a:path w="17780" h="739775">
                  <a:moveTo>
                    <a:pt x="17208" y="0"/>
                  </a:moveTo>
                  <a:lnTo>
                    <a:pt x="0" y="0"/>
                  </a:lnTo>
                  <a:lnTo>
                    <a:pt x="0" y="739178"/>
                  </a:lnTo>
                  <a:lnTo>
                    <a:pt x="17208" y="739178"/>
                  </a:lnTo>
                  <a:lnTo>
                    <a:pt x="17208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15289859" y="2146896"/>
              <a:ext cx="8890" cy="89535"/>
            </a:xfrm>
            <a:custGeom>
              <a:avLst/>
              <a:gdLst/>
              <a:ahLst/>
              <a:cxnLst/>
              <a:rect l="l" t="t" r="r" b="b"/>
              <a:pathLst>
                <a:path w="8890" h="89535">
                  <a:moveTo>
                    <a:pt x="0" y="89401"/>
                  </a:moveTo>
                  <a:lnTo>
                    <a:pt x="8610" y="89401"/>
                  </a:lnTo>
                  <a:lnTo>
                    <a:pt x="8610" y="0"/>
                  </a:lnTo>
                  <a:lnTo>
                    <a:pt x="0" y="0"/>
                  </a:lnTo>
                  <a:lnTo>
                    <a:pt x="0" y="89401"/>
                  </a:lnTo>
                  <a:close/>
                </a:path>
              </a:pathLst>
            </a:custGeom>
            <a:solidFill>
              <a:srgbClr val="0A4A24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bject 88"/>
            <p:cNvSpPr/>
            <p:nvPr/>
          </p:nvSpPr>
          <p:spPr>
            <a:xfrm>
              <a:off x="15339136" y="2146896"/>
              <a:ext cx="17780" cy="739775"/>
            </a:xfrm>
            <a:custGeom>
              <a:avLst/>
              <a:gdLst/>
              <a:ahLst/>
              <a:cxnLst/>
              <a:rect l="l" t="t" r="r" b="b"/>
              <a:pathLst>
                <a:path w="17780" h="739775">
                  <a:moveTo>
                    <a:pt x="17208" y="0"/>
                  </a:moveTo>
                  <a:lnTo>
                    <a:pt x="0" y="0"/>
                  </a:lnTo>
                  <a:lnTo>
                    <a:pt x="0" y="739178"/>
                  </a:lnTo>
                  <a:lnTo>
                    <a:pt x="17208" y="739178"/>
                  </a:lnTo>
                  <a:lnTo>
                    <a:pt x="17208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15339136" y="2146896"/>
              <a:ext cx="8890" cy="89535"/>
            </a:xfrm>
            <a:custGeom>
              <a:avLst/>
              <a:gdLst/>
              <a:ahLst/>
              <a:cxnLst/>
              <a:rect l="l" t="t" r="r" b="b"/>
              <a:pathLst>
                <a:path w="8890" h="89535">
                  <a:moveTo>
                    <a:pt x="0" y="89401"/>
                  </a:moveTo>
                  <a:lnTo>
                    <a:pt x="8610" y="89401"/>
                  </a:lnTo>
                  <a:lnTo>
                    <a:pt x="8610" y="0"/>
                  </a:lnTo>
                  <a:lnTo>
                    <a:pt x="0" y="0"/>
                  </a:lnTo>
                  <a:lnTo>
                    <a:pt x="0" y="89401"/>
                  </a:lnTo>
                  <a:close/>
                </a:path>
              </a:pathLst>
            </a:custGeom>
            <a:solidFill>
              <a:srgbClr val="0A4A24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15375369" y="2146896"/>
              <a:ext cx="19050" cy="739775"/>
            </a:xfrm>
            <a:custGeom>
              <a:avLst/>
              <a:gdLst/>
              <a:ahLst/>
              <a:cxnLst/>
              <a:rect l="l" t="t" r="r" b="b"/>
              <a:pathLst>
                <a:path w="19050" h="739775">
                  <a:moveTo>
                    <a:pt x="18529" y="0"/>
                  </a:moveTo>
                  <a:lnTo>
                    <a:pt x="0" y="0"/>
                  </a:lnTo>
                  <a:lnTo>
                    <a:pt x="0" y="739178"/>
                  </a:lnTo>
                  <a:lnTo>
                    <a:pt x="18529" y="739178"/>
                  </a:lnTo>
                  <a:lnTo>
                    <a:pt x="18529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object 91"/>
            <p:cNvSpPr/>
            <p:nvPr/>
          </p:nvSpPr>
          <p:spPr>
            <a:xfrm>
              <a:off x="15375344" y="2146896"/>
              <a:ext cx="9525" cy="89535"/>
            </a:xfrm>
            <a:custGeom>
              <a:avLst/>
              <a:gdLst/>
              <a:ahLst/>
              <a:cxnLst/>
              <a:rect l="l" t="t" r="r" b="b"/>
              <a:pathLst>
                <a:path w="9525" h="89535">
                  <a:moveTo>
                    <a:pt x="0" y="89401"/>
                  </a:moveTo>
                  <a:lnTo>
                    <a:pt x="9271" y="89401"/>
                  </a:lnTo>
                  <a:lnTo>
                    <a:pt x="9271" y="0"/>
                  </a:lnTo>
                  <a:lnTo>
                    <a:pt x="0" y="0"/>
                  </a:lnTo>
                  <a:lnTo>
                    <a:pt x="0" y="89401"/>
                  </a:lnTo>
                  <a:close/>
                </a:path>
              </a:pathLst>
            </a:custGeom>
            <a:solidFill>
              <a:srgbClr val="0A4A24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15428429" y="2146896"/>
              <a:ext cx="19050" cy="739775"/>
            </a:xfrm>
            <a:custGeom>
              <a:avLst/>
              <a:gdLst/>
              <a:ahLst/>
              <a:cxnLst/>
              <a:rect l="l" t="t" r="r" b="b"/>
              <a:pathLst>
                <a:path w="19050" h="739775">
                  <a:moveTo>
                    <a:pt x="18529" y="0"/>
                  </a:moveTo>
                  <a:lnTo>
                    <a:pt x="0" y="0"/>
                  </a:lnTo>
                  <a:lnTo>
                    <a:pt x="0" y="739178"/>
                  </a:lnTo>
                  <a:lnTo>
                    <a:pt x="18529" y="739178"/>
                  </a:lnTo>
                  <a:lnTo>
                    <a:pt x="18529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object 93"/>
            <p:cNvSpPr/>
            <p:nvPr/>
          </p:nvSpPr>
          <p:spPr>
            <a:xfrm>
              <a:off x="15428429" y="2146896"/>
              <a:ext cx="9525" cy="89535"/>
            </a:xfrm>
            <a:custGeom>
              <a:avLst/>
              <a:gdLst/>
              <a:ahLst/>
              <a:cxnLst/>
              <a:rect l="l" t="t" r="r" b="b"/>
              <a:pathLst>
                <a:path w="9525" h="89535">
                  <a:moveTo>
                    <a:pt x="0" y="89401"/>
                  </a:moveTo>
                  <a:lnTo>
                    <a:pt x="9271" y="89401"/>
                  </a:lnTo>
                  <a:lnTo>
                    <a:pt x="9271" y="0"/>
                  </a:lnTo>
                  <a:lnTo>
                    <a:pt x="0" y="0"/>
                  </a:lnTo>
                  <a:lnTo>
                    <a:pt x="0" y="89401"/>
                  </a:lnTo>
                  <a:close/>
                </a:path>
              </a:pathLst>
            </a:custGeom>
            <a:solidFill>
              <a:srgbClr val="0A4A24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object 94"/>
            <p:cNvSpPr/>
            <p:nvPr/>
          </p:nvSpPr>
          <p:spPr>
            <a:xfrm>
              <a:off x="15281173" y="2236304"/>
              <a:ext cx="175260" cy="669290"/>
            </a:xfrm>
            <a:custGeom>
              <a:avLst/>
              <a:gdLst/>
              <a:ahLst/>
              <a:cxnLst/>
              <a:rect l="l" t="t" r="r" b="b"/>
              <a:pathLst>
                <a:path w="175259" h="669289">
                  <a:moveTo>
                    <a:pt x="175006" y="0"/>
                  </a:moveTo>
                  <a:lnTo>
                    <a:pt x="0" y="0"/>
                  </a:lnTo>
                  <a:lnTo>
                    <a:pt x="0" y="650240"/>
                  </a:lnTo>
                  <a:lnTo>
                    <a:pt x="0" y="669290"/>
                  </a:lnTo>
                  <a:lnTo>
                    <a:pt x="171856" y="669290"/>
                  </a:lnTo>
                  <a:lnTo>
                    <a:pt x="171856" y="650240"/>
                  </a:lnTo>
                  <a:lnTo>
                    <a:pt x="175006" y="650240"/>
                  </a:lnTo>
                  <a:lnTo>
                    <a:pt x="175006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object 95"/>
            <p:cNvSpPr/>
            <p:nvPr/>
          </p:nvSpPr>
          <p:spPr>
            <a:xfrm>
              <a:off x="15281173" y="2236304"/>
              <a:ext cx="172085" cy="669290"/>
            </a:xfrm>
            <a:custGeom>
              <a:avLst/>
              <a:gdLst/>
              <a:ahLst/>
              <a:cxnLst/>
              <a:rect l="l" t="t" r="r" b="b"/>
              <a:pathLst>
                <a:path w="172084" h="669289">
                  <a:moveTo>
                    <a:pt x="171856" y="650240"/>
                  </a:moveTo>
                  <a:lnTo>
                    <a:pt x="76784" y="650240"/>
                  </a:lnTo>
                  <a:lnTo>
                    <a:pt x="76784" y="0"/>
                  </a:lnTo>
                  <a:lnTo>
                    <a:pt x="0" y="0"/>
                  </a:lnTo>
                  <a:lnTo>
                    <a:pt x="0" y="650240"/>
                  </a:lnTo>
                  <a:lnTo>
                    <a:pt x="0" y="669290"/>
                  </a:lnTo>
                  <a:lnTo>
                    <a:pt x="171856" y="669290"/>
                  </a:lnTo>
                  <a:lnTo>
                    <a:pt x="171856" y="650240"/>
                  </a:lnTo>
                  <a:close/>
                </a:path>
              </a:pathLst>
            </a:custGeom>
            <a:solidFill>
              <a:srgbClr val="0A4A24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object 96"/>
            <p:cNvSpPr/>
            <p:nvPr/>
          </p:nvSpPr>
          <p:spPr>
            <a:xfrm>
              <a:off x="14808352" y="2236304"/>
              <a:ext cx="648335" cy="669290"/>
            </a:xfrm>
            <a:custGeom>
              <a:avLst/>
              <a:gdLst/>
              <a:ahLst/>
              <a:cxnLst/>
              <a:rect l="l" t="t" r="r" b="b"/>
              <a:pathLst>
                <a:path w="648334" h="669289">
                  <a:moveTo>
                    <a:pt x="528256" y="630694"/>
                  </a:moveTo>
                  <a:lnTo>
                    <a:pt x="528243" y="623709"/>
                  </a:lnTo>
                  <a:lnTo>
                    <a:pt x="481990" y="623709"/>
                  </a:lnTo>
                  <a:lnTo>
                    <a:pt x="481990" y="585597"/>
                  </a:lnTo>
                  <a:lnTo>
                    <a:pt x="481990" y="579259"/>
                  </a:lnTo>
                  <a:lnTo>
                    <a:pt x="355942" y="579259"/>
                  </a:lnTo>
                  <a:lnTo>
                    <a:pt x="355955" y="541058"/>
                  </a:lnTo>
                  <a:lnTo>
                    <a:pt x="355942" y="534809"/>
                  </a:lnTo>
                  <a:lnTo>
                    <a:pt x="309727" y="534809"/>
                  </a:lnTo>
                  <a:lnTo>
                    <a:pt x="309727" y="534238"/>
                  </a:lnTo>
                  <a:lnTo>
                    <a:pt x="309740" y="496150"/>
                  </a:lnTo>
                  <a:lnTo>
                    <a:pt x="229730" y="496150"/>
                  </a:lnTo>
                  <a:lnTo>
                    <a:pt x="229730" y="496709"/>
                  </a:lnTo>
                  <a:lnTo>
                    <a:pt x="229730" y="534238"/>
                  </a:lnTo>
                  <a:lnTo>
                    <a:pt x="229730" y="534809"/>
                  </a:lnTo>
                  <a:lnTo>
                    <a:pt x="96647" y="534809"/>
                  </a:lnTo>
                  <a:lnTo>
                    <a:pt x="96647" y="579259"/>
                  </a:lnTo>
                  <a:lnTo>
                    <a:pt x="44348" y="579259"/>
                  </a:lnTo>
                  <a:lnTo>
                    <a:pt x="44348" y="623709"/>
                  </a:lnTo>
                  <a:lnTo>
                    <a:pt x="0" y="623709"/>
                  </a:lnTo>
                  <a:lnTo>
                    <a:pt x="0" y="668159"/>
                  </a:lnTo>
                  <a:lnTo>
                    <a:pt x="25" y="668782"/>
                  </a:lnTo>
                  <a:lnTo>
                    <a:pt x="81318" y="668782"/>
                  </a:lnTo>
                  <a:lnTo>
                    <a:pt x="81318" y="668159"/>
                  </a:lnTo>
                  <a:lnTo>
                    <a:pt x="89382" y="668159"/>
                  </a:lnTo>
                  <a:lnTo>
                    <a:pt x="89382" y="668782"/>
                  </a:lnTo>
                  <a:lnTo>
                    <a:pt x="170700" y="668782"/>
                  </a:lnTo>
                  <a:lnTo>
                    <a:pt x="170700" y="668159"/>
                  </a:lnTo>
                  <a:lnTo>
                    <a:pt x="178777" y="668159"/>
                  </a:lnTo>
                  <a:lnTo>
                    <a:pt x="178777" y="668782"/>
                  </a:lnTo>
                  <a:lnTo>
                    <a:pt x="260096" y="668782"/>
                  </a:lnTo>
                  <a:lnTo>
                    <a:pt x="260096" y="668159"/>
                  </a:lnTo>
                  <a:lnTo>
                    <a:pt x="268173" y="668159"/>
                  </a:lnTo>
                  <a:lnTo>
                    <a:pt x="268173" y="668782"/>
                  </a:lnTo>
                  <a:lnTo>
                    <a:pt x="349478" y="668782"/>
                  </a:lnTo>
                  <a:lnTo>
                    <a:pt x="349478" y="668159"/>
                  </a:lnTo>
                  <a:lnTo>
                    <a:pt x="357555" y="668159"/>
                  </a:lnTo>
                  <a:lnTo>
                    <a:pt x="357555" y="668782"/>
                  </a:lnTo>
                  <a:lnTo>
                    <a:pt x="438861" y="668782"/>
                  </a:lnTo>
                  <a:lnTo>
                    <a:pt x="438861" y="668159"/>
                  </a:lnTo>
                  <a:lnTo>
                    <a:pt x="446938" y="668159"/>
                  </a:lnTo>
                  <a:lnTo>
                    <a:pt x="446938" y="668782"/>
                  </a:lnTo>
                  <a:lnTo>
                    <a:pt x="528256" y="668782"/>
                  </a:lnTo>
                  <a:lnTo>
                    <a:pt x="528256" y="630694"/>
                  </a:lnTo>
                  <a:close/>
                </a:path>
                <a:path w="648334" h="669289">
                  <a:moveTo>
                    <a:pt x="647827" y="0"/>
                  </a:moveTo>
                  <a:lnTo>
                    <a:pt x="549605" y="0"/>
                  </a:lnTo>
                  <a:lnTo>
                    <a:pt x="549605" y="650240"/>
                  </a:lnTo>
                  <a:lnTo>
                    <a:pt x="549605" y="669290"/>
                  </a:lnTo>
                  <a:lnTo>
                    <a:pt x="644677" y="669290"/>
                  </a:lnTo>
                  <a:lnTo>
                    <a:pt x="644677" y="650240"/>
                  </a:lnTo>
                  <a:lnTo>
                    <a:pt x="647827" y="650240"/>
                  </a:lnTo>
                  <a:lnTo>
                    <a:pt x="647827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object 97"/>
            <p:cNvSpPr/>
            <p:nvPr/>
          </p:nvSpPr>
          <p:spPr>
            <a:xfrm>
              <a:off x="14808352" y="2732379"/>
              <a:ext cx="528320" cy="172720"/>
            </a:xfrm>
            <a:custGeom>
              <a:avLst/>
              <a:gdLst/>
              <a:ahLst/>
              <a:cxnLst/>
              <a:rect l="l" t="t" r="r" b="b"/>
              <a:pathLst>
                <a:path w="528319" h="172719">
                  <a:moveTo>
                    <a:pt x="528256" y="127000"/>
                  </a:moveTo>
                  <a:lnTo>
                    <a:pt x="481990" y="127000"/>
                  </a:lnTo>
                  <a:lnTo>
                    <a:pt x="481990" y="82550"/>
                  </a:lnTo>
                  <a:lnTo>
                    <a:pt x="355942" y="82550"/>
                  </a:lnTo>
                  <a:lnTo>
                    <a:pt x="355942" y="38100"/>
                  </a:lnTo>
                  <a:lnTo>
                    <a:pt x="309740" y="38100"/>
                  </a:lnTo>
                  <a:lnTo>
                    <a:pt x="309740" y="0"/>
                  </a:lnTo>
                  <a:lnTo>
                    <a:pt x="257136" y="0"/>
                  </a:lnTo>
                  <a:lnTo>
                    <a:pt x="257136" y="38100"/>
                  </a:lnTo>
                  <a:lnTo>
                    <a:pt x="257136" y="82550"/>
                  </a:lnTo>
                  <a:lnTo>
                    <a:pt x="257136" y="127000"/>
                  </a:lnTo>
                  <a:lnTo>
                    <a:pt x="0" y="127000"/>
                  </a:lnTo>
                  <a:lnTo>
                    <a:pt x="0" y="128397"/>
                  </a:lnTo>
                  <a:lnTo>
                    <a:pt x="0" y="134620"/>
                  </a:lnTo>
                  <a:lnTo>
                    <a:pt x="0" y="172720"/>
                  </a:lnTo>
                  <a:lnTo>
                    <a:pt x="528256" y="172720"/>
                  </a:lnTo>
                  <a:lnTo>
                    <a:pt x="528256" y="134620"/>
                  </a:lnTo>
                  <a:lnTo>
                    <a:pt x="528256" y="128397"/>
                  </a:lnTo>
                  <a:lnTo>
                    <a:pt x="528256" y="127000"/>
                  </a:lnTo>
                  <a:close/>
                </a:path>
              </a:pathLst>
            </a:custGeom>
            <a:solidFill>
              <a:srgbClr val="0A4A24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object 98"/>
            <p:cNvSpPr/>
            <p:nvPr/>
          </p:nvSpPr>
          <p:spPr>
            <a:xfrm>
              <a:off x="13121742" y="2615805"/>
              <a:ext cx="2246630" cy="289560"/>
            </a:xfrm>
            <a:custGeom>
              <a:avLst/>
              <a:gdLst/>
              <a:ahLst/>
              <a:cxnLst/>
              <a:rect l="l" t="t" r="r" b="b"/>
              <a:pathLst>
                <a:path w="2246630" h="289560">
                  <a:moveTo>
                    <a:pt x="1010031" y="288188"/>
                  </a:moveTo>
                  <a:lnTo>
                    <a:pt x="992289" y="233273"/>
                  </a:lnTo>
                  <a:lnTo>
                    <a:pt x="963587" y="207289"/>
                  </a:lnTo>
                  <a:lnTo>
                    <a:pt x="931964" y="197421"/>
                  </a:lnTo>
                  <a:lnTo>
                    <a:pt x="905446" y="190931"/>
                  </a:lnTo>
                  <a:lnTo>
                    <a:pt x="892048" y="175031"/>
                  </a:lnTo>
                  <a:lnTo>
                    <a:pt x="891514" y="171958"/>
                  </a:lnTo>
                  <a:lnTo>
                    <a:pt x="891209" y="170383"/>
                  </a:lnTo>
                  <a:lnTo>
                    <a:pt x="890968" y="169075"/>
                  </a:lnTo>
                  <a:lnTo>
                    <a:pt x="886637" y="151345"/>
                  </a:lnTo>
                  <a:lnTo>
                    <a:pt x="886548" y="150952"/>
                  </a:lnTo>
                  <a:lnTo>
                    <a:pt x="886434" y="150571"/>
                  </a:lnTo>
                  <a:lnTo>
                    <a:pt x="886307" y="150241"/>
                  </a:lnTo>
                  <a:lnTo>
                    <a:pt x="885659" y="148132"/>
                  </a:lnTo>
                  <a:lnTo>
                    <a:pt x="885304" y="147116"/>
                  </a:lnTo>
                  <a:lnTo>
                    <a:pt x="884707" y="145300"/>
                  </a:lnTo>
                  <a:lnTo>
                    <a:pt x="884072" y="143522"/>
                  </a:lnTo>
                  <a:lnTo>
                    <a:pt x="883412" y="141833"/>
                  </a:lnTo>
                  <a:lnTo>
                    <a:pt x="882929" y="140525"/>
                  </a:lnTo>
                  <a:lnTo>
                    <a:pt x="882675" y="139992"/>
                  </a:lnTo>
                  <a:lnTo>
                    <a:pt x="882319" y="139052"/>
                  </a:lnTo>
                  <a:lnTo>
                    <a:pt x="880706" y="135382"/>
                  </a:lnTo>
                  <a:lnTo>
                    <a:pt x="880237" y="134429"/>
                  </a:lnTo>
                  <a:lnTo>
                    <a:pt x="879322" y="132486"/>
                  </a:lnTo>
                  <a:lnTo>
                    <a:pt x="877874" y="129717"/>
                  </a:lnTo>
                  <a:lnTo>
                    <a:pt x="876896" y="127952"/>
                  </a:lnTo>
                  <a:lnTo>
                    <a:pt x="875855" y="126301"/>
                  </a:lnTo>
                  <a:lnTo>
                    <a:pt x="875398" y="125539"/>
                  </a:lnTo>
                  <a:lnTo>
                    <a:pt x="860590" y="108597"/>
                  </a:lnTo>
                  <a:lnTo>
                    <a:pt x="859891" y="108000"/>
                  </a:lnTo>
                  <a:lnTo>
                    <a:pt x="859205" y="107454"/>
                  </a:lnTo>
                  <a:lnTo>
                    <a:pt x="858481" y="106946"/>
                  </a:lnTo>
                  <a:lnTo>
                    <a:pt x="854760" y="104127"/>
                  </a:lnTo>
                  <a:lnTo>
                    <a:pt x="817740" y="90474"/>
                  </a:lnTo>
                  <a:lnTo>
                    <a:pt x="810234" y="89039"/>
                  </a:lnTo>
                  <a:lnTo>
                    <a:pt x="809739" y="88925"/>
                  </a:lnTo>
                  <a:lnTo>
                    <a:pt x="809231" y="88874"/>
                  </a:lnTo>
                  <a:lnTo>
                    <a:pt x="807580" y="88531"/>
                  </a:lnTo>
                  <a:lnTo>
                    <a:pt x="805929" y="88277"/>
                  </a:lnTo>
                  <a:lnTo>
                    <a:pt x="802246" y="87642"/>
                  </a:lnTo>
                  <a:lnTo>
                    <a:pt x="798169" y="87020"/>
                  </a:lnTo>
                  <a:lnTo>
                    <a:pt x="795629" y="86588"/>
                  </a:lnTo>
                  <a:lnTo>
                    <a:pt x="794334" y="86423"/>
                  </a:lnTo>
                  <a:lnTo>
                    <a:pt x="768261" y="82511"/>
                  </a:lnTo>
                  <a:lnTo>
                    <a:pt x="766279" y="82156"/>
                  </a:lnTo>
                  <a:lnTo>
                    <a:pt x="764273" y="81864"/>
                  </a:lnTo>
                  <a:lnTo>
                    <a:pt x="752208" y="79794"/>
                  </a:lnTo>
                  <a:lnTo>
                    <a:pt x="750481" y="79451"/>
                  </a:lnTo>
                  <a:lnTo>
                    <a:pt x="744651" y="78397"/>
                  </a:lnTo>
                  <a:lnTo>
                    <a:pt x="738644" y="77177"/>
                  </a:lnTo>
                  <a:lnTo>
                    <a:pt x="732485" y="75819"/>
                  </a:lnTo>
                  <a:lnTo>
                    <a:pt x="731291" y="75526"/>
                  </a:lnTo>
                  <a:lnTo>
                    <a:pt x="730084" y="75272"/>
                  </a:lnTo>
                  <a:lnTo>
                    <a:pt x="728878" y="74980"/>
                  </a:lnTo>
                  <a:lnTo>
                    <a:pt x="728230" y="74853"/>
                  </a:lnTo>
                  <a:lnTo>
                    <a:pt x="726516" y="74409"/>
                  </a:lnTo>
                  <a:lnTo>
                    <a:pt x="726135" y="74345"/>
                  </a:lnTo>
                  <a:lnTo>
                    <a:pt x="725754" y="74218"/>
                  </a:lnTo>
                  <a:lnTo>
                    <a:pt x="724941" y="74053"/>
                  </a:lnTo>
                  <a:lnTo>
                    <a:pt x="724090" y="73825"/>
                  </a:lnTo>
                  <a:lnTo>
                    <a:pt x="716813" y="72034"/>
                  </a:lnTo>
                  <a:lnTo>
                    <a:pt x="710209" y="70218"/>
                  </a:lnTo>
                  <a:lnTo>
                    <a:pt x="700227" y="67183"/>
                  </a:lnTo>
                  <a:lnTo>
                    <a:pt x="692023" y="64503"/>
                  </a:lnTo>
                  <a:lnTo>
                    <a:pt x="687679" y="62992"/>
                  </a:lnTo>
                  <a:lnTo>
                    <a:pt x="685901" y="62293"/>
                  </a:lnTo>
                  <a:lnTo>
                    <a:pt x="684453" y="61810"/>
                  </a:lnTo>
                  <a:lnTo>
                    <a:pt x="682980" y="61239"/>
                  </a:lnTo>
                  <a:lnTo>
                    <a:pt x="679424" y="59931"/>
                  </a:lnTo>
                  <a:lnTo>
                    <a:pt x="672706" y="57289"/>
                  </a:lnTo>
                  <a:lnTo>
                    <a:pt x="667321" y="55054"/>
                  </a:lnTo>
                  <a:lnTo>
                    <a:pt x="664578" y="53848"/>
                  </a:lnTo>
                  <a:lnTo>
                    <a:pt x="664184" y="53695"/>
                  </a:lnTo>
                  <a:lnTo>
                    <a:pt x="662673" y="53009"/>
                  </a:lnTo>
                  <a:lnTo>
                    <a:pt x="661339" y="52463"/>
                  </a:lnTo>
                  <a:lnTo>
                    <a:pt x="660006" y="51828"/>
                  </a:lnTo>
                  <a:lnTo>
                    <a:pt x="623163" y="32804"/>
                  </a:lnTo>
                  <a:lnTo>
                    <a:pt x="584530" y="7404"/>
                  </a:lnTo>
                  <a:lnTo>
                    <a:pt x="578700" y="3162"/>
                  </a:lnTo>
                  <a:lnTo>
                    <a:pt x="572249" y="469"/>
                  </a:lnTo>
                  <a:lnTo>
                    <a:pt x="565861" y="0"/>
                  </a:lnTo>
                  <a:lnTo>
                    <a:pt x="546912" y="5194"/>
                  </a:lnTo>
                  <a:lnTo>
                    <a:pt x="524281" y="18034"/>
                  </a:lnTo>
                  <a:lnTo>
                    <a:pt x="499211" y="30708"/>
                  </a:lnTo>
                  <a:lnTo>
                    <a:pt x="472960" y="35369"/>
                  </a:lnTo>
                  <a:lnTo>
                    <a:pt x="470890" y="35153"/>
                  </a:lnTo>
                  <a:lnTo>
                    <a:pt x="468807" y="34886"/>
                  </a:lnTo>
                  <a:lnTo>
                    <a:pt x="466725" y="34455"/>
                  </a:lnTo>
                  <a:lnTo>
                    <a:pt x="465302" y="34124"/>
                  </a:lnTo>
                  <a:lnTo>
                    <a:pt x="464591" y="33909"/>
                  </a:lnTo>
                  <a:lnTo>
                    <a:pt x="425424" y="23749"/>
                  </a:lnTo>
                  <a:lnTo>
                    <a:pt x="386626" y="15113"/>
                  </a:lnTo>
                  <a:lnTo>
                    <a:pt x="342607" y="9156"/>
                  </a:lnTo>
                  <a:lnTo>
                    <a:pt x="325958" y="8293"/>
                  </a:lnTo>
                  <a:lnTo>
                    <a:pt x="318198" y="8407"/>
                  </a:lnTo>
                  <a:lnTo>
                    <a:pt x="316230" y="8407"/>
                  </a:lnTo>
                  <a:lnTo>
                    <a:pt x="315239" y="8458"/>
                  </a:lnTo>
                  <a:lnTo>
                    <a:pt x="313766" y="8458"/>
                  </a:lnTo>
                  <a:lnTo>
                    <a:pt x="312331" y="8496"/>
                  </a:lnTo>
                  <a:lnTo>
                    <a:pt x="290664" y="10274"/>
                  </a:lnTo>
                  <a:lnTo>
                    <a:pt x="288213" y="10566"/>
                  </a:lnTo>
                  <a:lnTo>
                    <a:pt x="278993" y="11976"/>
                  </a:lnTo>
                  <a:lnTo>
                    <a:pt x="272846" y="13195"/>
                  </a:lnTo>
                  <a:lnTo>
                    <a:pt x="265671" y="15011"/>
                  </a:lnTo>
                  <a:lnTo>
                    <a:pt x="263055" y="15722"/>
                  </a:lnTo>
                  <a:lnTo>
                    <a:pt x="261518" y="16103"/>
                  </a:lnTo>
                  <a:lnTo>
                    <a:pt x="260019" y="16560"/>
                  </a:lnTo>
                  <a:lnTo>
                    <a:pt x="257797" y="17195"/>
                  </a:lnTo>
                  <a:lnTo>
                    <a:pt x="257060" y="17449"/>
                  </a:lnTo>
                  <a:lnTo>
                    <a:pt x="254127" y="18338"/>
                  </a:lnTo>
                  <a:lnTo>
                    <a:pt x="251980" y="19050"/>
                  </a:lnTo>
                  <a:lnTo>
                    <a:pt x="247751" y="20574"/>
                  </a:lnTo>
                  <a:lnTo>
                    <a:pt x="246468" y="21082"/>
                  </a:lnTo>
                  <a:lnTo>
                    <a:pt x="245198" y="21539"/>
                  </a:lnTo>
                  <a:lnTo>
                    <a:pt x="243916" y="22047"/>
                  </a:lnTo>
                  <a:lnTo>
                    <a:pt x="243636" y="22161"/>
                  </a:lnTo>
                  <a:lnTo>
                    <a:pt x="242379" y="22644"/>
                  </a:lnTo>
                  <a:lnTo>
                    <a:pt x="239128" y="23990"/>
                  </a:lnTo>
                  <a:lnTo>
                    <a:pt x="238760" y="24168"/>
                  </a:lnTo>
                  <a:lnTo>
                    <a:pt x="232498" y="26860"/>
                  </a:lnTo>
                  <a:lnTo>
                    <a:pt x="226618" y="29794"/>
                  </a:lnTo>
                  <a:lnTo>
                    <a:pt x="221132" y="32905"/>
                  </a:lnTo>
                  <a:lnTo>
                    <a:pt x="219964" y="33591"/>
                  </a:lnTo>
                  <a:lnTo>
                    <a:pt x="218821" y="34213"/>
                  </a:lnTo>
                  <a:lnTo>
                    <a:pt x="217716" y="34899"/>
                  </a:lnTo>
                  <a:lnTo>
                    <a:pt x="216585" y="35560"/>
                  </a:lnTo>
                  <a:lnTo>
                    <a:pt x="212382" y="38138"/>
                  </a:lnTo>
                  <a:lnTo>
                    <a:pt x="211442" y="38785"/>
                  </a:lnTo>
                  <a:lnTo>
                    <a:pt x="209550" y="40005"/>
                  </a:lnTo>
                  <a:lnTo>
                    <a:pt x="203238" y="44183"/>
                  </a:lnTo>
                  <a:lnTo>
                    <a:pt x="197421" y="48539"/>
                  </a:lnTo>
                  <a:lnTo>
                    <a:pt x="191922" y="53009"/>
                  </a:lnTo>
                  <a:lnTo>
                    <a:pt x="187540" y="56527"/>
                  </a:lnTo>
                  <a:lnTo>
                    <a:pt x="183362" y="60121"/>
                  </a:lnTo>
                  <a:lnTo>
                    <a:pt x="177698" y="65189"/>
                  </a:lnTo>
                  <a:lnTo>
                    <a:pt x="176860" y="65989"/>
                  </a:lnTo>
                  <a:lnTo>
                    <a:pt x="175298" y="67424"/>
                  </a:lnTo>
                  <a:lnTo>
                    <a:pt x="171462" y="70878"/>
                  </a:lnTo>
                  <a:lnTo>
                    <a:pt x="165671" y="76327"/>
                  </a:lnTo>
                  <a:lnTo>
                    <a:pt x="164960" y="76949"/>
                  </a:lnTo>
                  <a:lnTo>
                    <a:pt x="164261" y="77635"/>
                  </a:lnTo>
                  <a:lnTo>
                    <a:pt x="160807" y="80759"/>
                  </a:lnTo>
                  <a:lnTo>
                    <a:pt x="159448" y="82029"/>
                  </a:lnTo>
                  <a:lnTo>
                    <a:pt x="156883" y="84315"/>
                  </a:lnTo>
                  <a:lnTo>
                    <a:pt x="154762" y="86118"/>
                  </a:lnTo>
                  <a:lnTo>
                    <a:pt x="152717" y="87909"/>
                  </a:lnTo>
                  <a:lnTo>
                    <a:pt x="150672" y="89560"/>
                  </a:lnTo>
                  <a:lnTo>
                    <a:pt x="149860" y="90170"/>
                  </a:lnTo>
                  <a:lnTo>
                    <a:pt x="149072" y="90805"/>
                  </a:lnTo>
                  <a:lnTo>
                    <a:pt x="146558" y="92684"/>
                  </a:lnTo>
                  <a:lnTo>
                    <a:pt x="145834" y="93179"/>
                  </a:lnTo>
                  <a:lnTo>
                    <a:pt x="144551" y="94107"/>
                  </a:lnTo>
                  <a:lnTo>
                    <a:pt x="141782" y="95872"/>
                  </a:lnTo>
                  <a:lnTo>
                    <a:pt x="141312" y="96139"/>
                  </a:lnTo>
                  <a:lnTo>
                    <a:pt x="139865" y="97028"/>
                  </a:lnTo>
                  <a:lnTo>
                    <a:pt x="128892" y="101257"/>
                  </a:lnTo>
                  <a:lnTo>
                    <a:pt x="128193" y="101422"/>
                  </a:lnTo>
                  <a:lnTo>
                    <a:pt x="127508" y="101498"/>
                  </a:lnTo>
                  <a:lnTo>
                    <a:pt x="127254" y="101549"/>
                  </a:lnTo>
                  <a:lnTo>
                    <a:pt x="125704" y="101739"/>
                  </a:lnTo>
                  <a:lnTo>
                    <a:pt x="125183" y="101739"/>
                  </a:lnTo>
                  <a:lnTo>
                    <a:pt x="123875" y="101841"/>
                  </a:lnTo>
                  <a:lnTo>
                    <a:pt x="122555" y="101841"/>
                  </a:lnTo>
                  <a:lnTo>
                    <a:pt x="111975" y="101053"/>
                  </a:lnTo>
                  <a:lnTo>
                    <a:pt x="109778" y="101092"/>
                  </a:lnTo>
                  <a:lnTo>
                    <a:pt x="107607" y="101358"/>
                  </a:lnTo>
                  <a:lnTo>
                    <a:pt x="50736" y="151091"/>
                  </a:lnTo>
                  <a:lnTo>
                    <a:pt x="27559" y="196215"/>
                  </a:lnTo>
                  <a:lnTo>
                    <a:pt x="10109" y="244500"/>
                  </a:lnTo>
                  <a:lnTo>
                    <a:pt x="0" y="288188"/>
                  </a:lnTo>
                  <a:lnTo>
                    <a:pt x="4216" y="288188"/>
                  </a:lnTo>
                  <a:lnTo>
                    <a:pt x="167322" y="288188"/>
                  </a:lnTo>
                  <a:lnTo>
                    <a:pt x="167805" y="288874"/>
                  </a:lnTo>
                  <a:lnTo>
                    <a:pt x="168427" y="288899"/>
                  </a:lnTo>
                  <a:lnTo>
                    <a:pt x="168922" y="288188"/>
                  </a:lnTo>
                  <a:lnTo>
                    <a:pt x="848652" y="288188"/>
                  </a:lnTo>
                  <a:lnTo>
                    <a:pt x="848766" y="288721"/>
                  </a:lnTo>
                  <a:lnTo>
                    <a:pt x="848664" y="288188"/>
                  </a:lnTo>
                  <a:lnTo>
                    <a:pt x="1007389" y="288188"/>
                  </a:lnTo>
                  <a:lnTo>
                    <a:pt x="1010031" y="288188"/>
                  </a:lnTo>
                  <a:close/>
                </a:path>
                <a:path w="2246630" h="289560">
                  <a:moveTo>
                    <a:pt x="2246045" y="251193"/>
                  </a:moveTo>
                  <a:lnTo>
                    <a:pt x="2246033" y="244195"/>
                  </a:lnTo>
                  <a:lnTo>
                    <a:pt x="2199792" y="244195"/>
                  </a:lnTo>
                  <a:lnTo>
                    <a:pt x="2199792" y="206108"/>
                  </a:lnTo>
                  <a:lnTo>
                    <a:pt x="2199767" y="199745"/>
                  </a:lnTo>
                  <a:lnTo>
                    <a:pt x="2073732" y="199745"/>
                  </a:lnTo>
                  <a:lnTo>
                    <a:pt x="2073744" y="161544"/>
                  </a:lnTo>
                  <a:lnTo>
                    <a:pt x="2073732" y="155295"/>
                  </a:lnTo>
                  <a:lnTo>
                    <a:pt x="2027516" y="155295"/>
                  </a:lnTo>
                  <a:lnTo>
                    <a:pt x="2027516" y="154736"/>
                  </a:lnTo>
                  <a:lnTo>
                    <a:pt x="2027529" y="116649"/>
                  </a:lnTo>
                  <a:lnTo>
                    <a:pt x="1947519" y="116649"/>
                  </a:lnTo>
                  <a:lnTo>
                    <a:pt x="1947519" y="117195"/>
                  </a:lnTo>
                  <a:lnTo>
                    <a:pt x="1947506" y="155295"/>
                  </a:lnTo>
                  <a:lnTo>
                    <a:pt x="1814436" y="155295"/>
                  </a:lnTo>
                  <a:lnTo>
                    <a:pt x="1814436" y="199745"/>
                  </a:lnTo>
                  <a:lnTo>
                    <a:pt x="1762125" y="199745"/>
                  </a:lnTo>
                  <a:lnTo>
                    <a:pt x="1762125" y="244195"/>
                  </a:lnTo>
                  <a:lnTo>
                    <a:pt x="1717776" y="244195"/>
                  </a:lnTo>
                  <a:lnTo>
                    <a:pt x="1717776" y="288645"/>
                  </a:lnTo>
                  <a:lnTo>
                    <a:pt x="1717789" y="289280"/>
                  </a:lnTo>
                  <a:lnTo>
                    <a:pt x="1799107" y="289280"/>
                  </a:lnTo>
                  <a:lnTo>
                    <a:pt x="1799107" y="288645"/>
                  </a:lnTo>
                  <a:lnTo>
                    <a:pt x="1807159" y="288645"/>
                  </a:lnTo>
                  <a:lnTo>
                    <a:pt x="1807159" y="289280"/>
                  </a:lnTo>
                  <a:lnTo>
                    <a:pt x="1888490" y="289280"/>
                  </a:lnTo>
                  <a:lnTo>
                    <a:pt x="1888490" y="288645"/>
                  </a:lnTo>
                  <a:lnTo>
                    <a:pt x="1896567" y="288645"/>
                  </a:lnTo>
                  <a:lnTo>
                    <a:pt x="1896567" y="289280"/>
                  </a:lnTo>
                  <a:lnTo>
                    <a:pt x="1977885" y="289280"/>
                  </a:lnTo>
                  <a:lnTo>
                    <a:pt x="1977885" y="288645"/>
                  </a:lnTo>
                  <a:lnTo>
                    <a:pt x="1985949" y="288645"/>
                  </a:lnTo>
                  <a:lnTo>
                    <a:pt x="1985949" y="289280"/>
                  </a:lnTo>
                  <a:lnTo>
                    <a:pt x="2067267" y="289280"/>
                  </a:lnTo>
                  <a:lnTo>
                    <a:pt x="2067267" y="288645"/>
                  </a:lnTo>
                  <a:lnTo>
                    <a:pt x="2075332" y="288645"/>
                  </a:lnTo>
                  <a:lnTo>
                    <a:pt x="2075332" y="289280"/>
                  </a:lnTo>
                  <a:lnTo>
                    <a:pt x="2156663" y="289280"/>
                  </a:lnTo>
                  <a:lnTo>
                    <a:pt x="2156663" y="288645"/>
                  </a:lnTo>
                  <a:lnTo>
                    <a:pt x="2164727" y="288645"/>
                  </a:lnTo>
                  <a:lnTo>
                    <a:pt x="2164727" y="289280"/>
                  </a:lnTo>
                  <a:lnTo>
                    <a:pt x="2246045" y="289280"/>
                  </a:lnTo>
                  <a:lnTo>
                    <a:pt x="2246045" y="251193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object 99"/>
            <p:cNvSpPr/>
            <p:nvPr/>
          </p:nvSpPr>
          <p:spPr>
            <a:xfrm>
              <a:off x="13155245" y="2626677"/>
              <a:ext cx="929005" cy="277495"/>
            </a:xfrm>
            <a:custGeom>
              <a:avLst/>
              <a:gdLst/>
              <a:ahLst/>
              <a:cxnLst/>
              <a:rect l="l" t="t" r="r" b="b"/>
              <a:pathLst>
                <a:path w="929005" h="277494">
                  <a:moveTo>
                    <a:pt x="8128" y="248107"/>
                  </a:moveTo>
                  <a:lnTo>
                    <a:pt x="7480" y="242366"/>
                  </a:lnTo>
                  <a:lnTo>
                    <a:pt x="5537" y="240360"/>
                  </a:lnTo>
                  <a:lnTo>
                    <a:pt x="3467" y="240766"/>
                  </a:lnTo>
                  <a:lnTo>
                    <a:pt x="1397" y="241173"/>
                  </a:lnTo>
                  <a:lnTo>
                    <a:pt x="0" y="243814"/>
                  </a:lnTo>
                  <a:lnTo>
                    <a:pt x="647" y="249567"/>
                  </a:lnTo>
                  <a:lnTo>
                    <a:pt x="2590" y="251561"/>
                  </a:lnTo>
                  <a:lnTo>
                    <a:pt x="6731" y="250761"/>
                  </a:lnTo>
                  <a:lnTo>
                    <a:pt x="8128" y="248107"/>
                  </a:lnTo>
                  <a:close/>
                </a:path>
                <a:path w="929005" h="277494">
                  <a:moveTo>
                    <a:pt x="34645" y="162598"/>
                  </a:moveTo>
                  <a:lnTo>
                    <a:pt x="34099" y="160299"/>
                  </a:lnTo>
                  <a:lnTo>
                    <a:pt x="32727" y="159346"/>
                  </a:lnTo>
                  <a:lnTo>
                    <a:pt x="31356" y="158369"/>
                  </a:lnTo>
                  <a:lnTo>
                    <a:pt x="29705" y="159105"/>
                  </a:lnTo>
                  <a:lnTo>
                    <a:pt x="29044" y="160997"/>
                  </a:lnTo>
                  <a:lnTo>
                    <a:pt x="28371" y="162864"/>
                  </a:lnTo>
                  <a:lnTo>
                    <a:pt x="28930" y="165163"/>
                  </a:lnTo>
                  <a:lnTo>
                    <a:pt x="30289" y="166128"/>
                  </a:lnTo>
                  <a:lnTo>
                    <a:pt x="31661" y="167081"/>
                  </a:lnTo>
                  <a:lnTo>
                    <a:pt x="33324" y="166357"/>
                  </a:lnTo>
                  <a:lnTo>
                    <a:pt x="33985" y="164477"/>
                  </a:lnTo>
                  <a:lnTo>
                    <a:pt x="34645" y="162598"/>
                  </a:lnTo>
                  <a:close/>
                </a:path>
                <a:path w="929005" h="277494">
                  <a:moveTo>
                    <a:pt x="73228" y="196075"/>
                  </a:moveTo>
                  <a:lnTo>
                    <a:pt x="71945" y="191820"/>
                  </a:lnTo>
                  <a:lnTo>
                    <a:pt x="69265" y="190246"/>
                  </a:lnTo>
                  <a:lnTo>
                    <a:pt x="66586" y="188683"/>
                  </a:lnTo>
                  <a:lnTo>
                    <a:pt x="63550" y="190373"/>
                  </a:lnTo>
                  <a:lnTo>
                    <a:pt x="61366" y="197726"/>
                  </a:lnTo>
                  <a:lnTo>
                    <a:pt x="62661" y="201993"/>
                  </a:lnTo>
                  <a:lnTo>
                    <a:pt x="68008" y="205130"/>
                  </a:lnTo>
                  <a:lnTo>
                    <a:pt x="71056" y="203428"/>
                  </a:lnTo>
                  <a:lnTo>
                    <a:pt x="73228" y="196075"/>
                  </a:lnTo>
                  <a:close/>
                </a:path>
                <a:path w="929005" h="277494">
                  <a:moveTo>
                    <a:pt x="73609" y="257175"/>
                  </a:moveTo>
                  <a:lnTo>
                    <a:pt x="73228" y="255346"/>
                  </a:lnTo>
                  <a:lnTo>
                    <a:pt x="72186" y="254533"/>
                  </a:lnTo>
                  <a:lnTo>
                    <a:pt x="71170" y="253695"/>
                  </a:lnTo>
                  <a:lnTo>
                    <a:pt x="69862" y="254190"/>
                  </a:lnTo>
                  <a:lnTo>
                    <a:pt x="69278" y="255600"/>
                  </a:lnTo>
                  <a:lnTo>
                    <a:pt x="68707" y="257022"/>
                  </a:lnTo>
                  <a:lnTo>
                    <a:pt x="69088" y="258838"/>
                  </a:lnTo>
                  <a:lnTo>
                    <a:pt x="70116" y="259651"/>
                  </a:lnTo>
                  <a:lnTo>
                    <a:pt x="71145" y="260489"/>
                  </a:lnTo>
                  <a:lnTo>
                    <a:pt x="72440" y="260007"/>
                  </a:lnTo>
                  <a:lnTo>
                    <a:pt x="73025" y="258584"/>
                  </a:lnTo>
                  <a:lnTo>
                    <a:pt x="73609" y="257175"/>
                  </a:lnTo>
                  <a:close/>
                </a:path>
                <a:path w="929005" h="277494">
                  <a:moveTo>
                    <a:pt x="75158" y="99682"/>
                  </a:moveTo>
                  <a:lnTo>
                    <a:pt x="74510" y="93941"/>
                  </a:lnTo>
                  <a:lnTo>
                    <a:pt x="72567" y="91935"/>
                  </a:lnTo>
                  <a:lnTo>
                    <a:pt x="70497" y="92341"/>
                  </a:lnTo>
                  <a:lnTo>
                    <a:pt x="68427" y="92748"/>
                  </a:lnTo>
                  <a:lnTo>
                    <a:pt x="67030" y="95389"/>
                  </a:lnTo>
                  <a:lnTo>
                    <a:pt x="67678" y="101142"/>
                  </a:lnTo>
                  <a:lnTo>
                    <a:pt x="69621" y="103136"/>
                  </a:lnTo>
                  <a:lnTo>
                    <a:pt x="73761" y="102336"/>
                  </a:lnTo>
                  <a:lnTo>
                    <a:pt x="75158" y="99682"/>
                  </a:lnTo>
                  <a:close/>
                </a:path>
                <a:path w="929005" h="277494">
                  <a:moveTo>
                    <a:pt x="83502" y="149313"/>
                  </a:moveTo>
                  <a:lnTo>
                    <a:pt x="83058" y="146913"/>
                  </a:lnTo>
                  <a:lnTo>
                    <a:pt x="80378" y="144665"/>
                  </a:lnTo>
                  <a:lnTo>
                    <a:pt x="78663" y="145224"/>
                  </a:lnTo>
                  <a:lnTo>
                    <a:pt x="77876" y="147078"/>
                  </a:lnTo>
                  <a:lnTo>
                    <a:pt x="77076" y="148907"/>
                  </a:lnTo>
                  <a:lnTo>
                    <a:pt x="77520" y="151295"/>
                  </a:lnTo>
                  <a:lnTo>
                    <a:pt x="80200" y="153555"/>
                  </a:lnTo>
                  <a:lnTo>
                    <a:pt x="81927" y="152971"/>
                  </a:lnTo>
                  <a:lnTo>
                    <a:pt x="82715" y="151142"/>
                  </a:lnTo>
                  <a:lnTo>
                    <a:pt x="83502" y="149313"/>
                  </a:lnTo>
                  <a:close/>
                </a:path>
                <a:path w="929005" h="277494">
                  <a:moveTo>
                    <a:pt x="125107" y="234911"/>
                  </a:moveTo>
                  <a:lnTo>
                    <a:pt x="124460" y="229171"/>
                  </a:lnTo>
                  <a:lnTo>
                    <a:pt x="122516" y="227164"/>
                  </a:lnTo>
                  <a:lnTo>
                    <a:pt x="120446" y="227571"/>
                  </a:lnTo>
                  <a:lnTo>
                    <a:pt x="118376" y="227977"/>
                  </a:lnTo>
                  <a:lnTo>
                    <a:pt x="116979" y="230619"/>
                  </a:lnTo>
                  <a:lnTo>
                    <a:pt x="117627" y="236372"/>
                  </a:lnTo>
                  <a:lnTo>
                    <a:pt x="119570" y="238366"/>
                  </a:lnTo>
                  <a:lnTo>
                    <a:pt x="123710" y="237566"/>
                  </a:lnTo>
                  <a:lnTo>
                    <a:pt x="125107" y="234911"/>
                  </a:lnTo>
                  <a:close/>
                </a:path>
                <a:path w="929005" h="277494">
                  <a:moveTo>
                    <a:pt x="129781" y="120827"/>
                  </a:moveTo>
                  <a:lnTo>
                    <a:pt x="128511" y="117894"/>
                  </a:lnTo>
                  <a:lnTo>
                    <a:pt x="127139" y="117386"/>
                  </a:lnTo>
                  <a:lnTo>
                    <a:pt x="126098" y="118249"/>
                  </a:lnTo>
                  <a:lnTo>
                    <a:pt x="125056" y="119100"/>
                  </a:lnTo>
                  <a:lnTo>
                    <a:pt x="124726" y="120980"/>
                  </a:lnTo>
                  <a:lnTo>
                    <a:pt x="125349" y="122453"/>
                  </a:lnTo>
                  <a:lnTo>
                    <a:pt x="125984" y="123913"/>
                  </a:lnTo>
                  <a:lnTo>
                    <a:pt x="127342" y="124409"/>
                  </a:lnTo>
                  <a:lnTo>
                    <a:pt x="128397" y="123571"/>
                  </a:lnTo>
                  <a:lnTo>
                    <a:pt x="129438" y="122707"/>
                  </a:lnTo>
                  <a:lnTo>
                    <a:pt x="129781" y="120827"/>
                  </a:lnTo>
                  <a:close/>
                </a:path>
                <a:path w="929005" h="277494">
                  <a:moveTo>
                    <a:pt x="136220" y="181292"/>
                  </a:moveTo>
                  <a:lnTo>
                    <a:pt x="134416" y="178066"/>
                  </a:lnTo>
                  <a:lnTo>
                    <a:pt x="133692" y="178765"/>
                  </a:lnTo>
                  <a:lnTo>
                    <a:pt x="133235" y="179171"/>
                  </a:lnTo>
                  <a:lnTo>
                    <a:pt x="132981" y="179857"/>
                  </a:lnTo>
                  <a:lnTo>
                    <a:pt x="132981" y="181013"/>
                  </a:lnTo>
                  <a:lnTo>
                    <a:pt x="133083" y="181444"/>
                  </a:lnTo>
                  <a:lnTo>
                    <a:pt x="133286" y="181825"/>
                  </a:lnTo>
                  <a:lnTo>
                    <a:pt x="133426" y="182118"/>
                  </a:lnTo>
                  <a:lnTo>
                    <a:pt x="133616" y="182372"/>
                  </a:lnTo>
                  <a:lnTo>
                    <a:pt x="133832" y="182524"/>
                  </a:lnTo>
                  <a:lnTo>
                    <a:pt x="134302" y="182930"/>
                  </a:lnTo>
                  <a:lnTo>
                    <a:pt x="134924" y="182943"/>
                  </a:lnTo>
                  <a:lnTo>
                    <a:pt x="135432" y="182524"/>
                  </a:lnTo>
                  <a:lnTo>
                    <a:pt x="135966" y="182029"/>
                  </a:lnTo>
                  <a:lnTo>
                    <a:pt x="136220" y="181292"/>
                  </a:lnTo>
                  <a:close/>
                </a:path>
                <a:path w="929005" h="277494">
                  <a:moveTo>
                    <a:pt x="143014" y="73063"/>
                  </a:moveTo>
                  <a:lnTo>
                    <a:pt x="142671" y="71285"/>
                  </a:lnTo>
                  <a:lnTo>
                    <a:pt x="141668" y="70446"/>
                  </a:lnTo>
                  <a:lnTo>
                    <a:pt x="140665" y="69608"/>
                  </a:lnTo>
                  <a:lnTo>
                    <a:pt x="139382" y="70053"/>
                  </a:lnTo>
                  <a:lnTo>
                    <a:pt x="138811" y="71450"/>
                  </a:lnTo>
                  <a:lnTo>
                    <a:pt x="138226" y="72821"/>
                  </a:lnTo>
                  <a:lnTo>
                    <a:pt x="138569" y="74599"/>
                  </a:lnTo>
                  <a:lnTo>
                    <a:pt x="140589" y="76250"/>
                  </a:lnTo>
                  <a:lnTo>
                    <a:pt x="141859" y="75806"/>
                  </a:lnTo>
                  <a:lnTo>
                    <a:pt x="143014" y="73063"/>
                  </a:lnTo>
                  <a:close/>
                </a:path>
                <a:path w="929005" h="277494">
                  <a:moveTo>
                    <a:pt x="179730" y="256057"/>
                  </a:moveTo>
                  <a:lnTo>
                    <a:pt x="178460" y="253123"/>
                  </a:lnTo>
                  <a:lnTo>
                    <a:pt x="177101" y="252628"/>
                  </a:lnTo>
                  <a:lnTo>
                    <a:pt x="176047" y="253479"/>
                  </a:lnTo>
                  <a:lnTo>
                    <a:pt x="175006" y="254342"/>
                  </a:lnTo>
                  <a:lnTo>
                    <a:pt x="174675" y="256209"/>
                  </a:lnTo>
                  <a:lnTo>
                    <a:pt x="175298" y="257683"/>
                  </a:lnTo>
                  <a:lnTo>
                    <a:pt x="175933" y="259143"/>
                  </a:lnTo>
                  <a:lnTo>
                    <a:pt x="177292" y="259638"/>
                  </a:lnTo>
                  <a:lnTo>
                    <a:pt x="178346" y="258800"/>
                  </a:lnTo>
                  <a:lnTo>
                    <a:pt x="179387" y="257937"/>
                  </a:lnTo>
                  <a:lnTo>
                    <a:pt x="179730" y="256057"/>
                  </a:lnTo>
                  <a:close/>
                </a:path>
                <a:path w="929005" h="277494">
                  <a:moveTo>
                    <a:pt x="180505" y="105549"/>
                  </a:moveTo>
                  <a:lnTo>
                    <a:pt x="179946" y="104444"/>
                  </a:lnTo>
                  <a:lnTo>
                    <a:pt x="179374" y="103352"/>
                  </a:lnTo>
                  <a:lnTo>
                    <a:pt x="178295" y="103085"/>
                  </a:lnTo>
                  <a:lnTo>
                    <a:pt x="177495" y="103847"/>
                  </a:lnTo>
                  <a:lnTo>
                    <a:pt x="176720" y="104622"/>
                  </a:lnTo>
                  <a:lnTo>
                    <a:pt x="176555" y="106121"/>
                  </a:lnTo>
                  <a:lnTo>
                    <a:pt x="177673" y="108305"/>
                  </a:lnTo>
                  <a:lnTo>
                    <a:pt x="178777" y="108585"/>
                  </a:lnTo>
                  <a:lnTo>
                    <a:pt x="179552" y="107823"/>
                  </a:lnTo>
                  <a:lnTo>
                    <a:pt x="180327" y="107061"/>
                  </a:lnTo>
                  <a:lnTo>
                    <a:pt x="180505" y="105549"/>
                  </a:lnTo>
                  <a:close/>
                </a:path>
                <a:path w="929005" h="277494">
                  <a:moveTo>
                    <a:pt x="190474" y="162547"/>
                  </a:moveTo>
                  <a:lnTo>
                    <a:pt x="190119" y="159918"/>
                  </a:lnTo>
                  <a:lnTo>
                    <a:pt x="188722" y="158559"/>
                  </a:lnTo>
                  <a:lnTo>
                    <a:pt x="187312" y="157238"/>
                  </a:lnTo>
                  <a:lnTo>
                    <a:pt x="185407" y="157695"/>
                  </a:lnTo>
                  <a:lnTo>
                    <a:pt x="183540" y="161505"/>
                  </a:lnTo>
                  <a:lnTo>
                    <a:pt x="183896" y="164147"/>
                  </a:lnTo>
                  <a:lnTo>
                    <a:pt x="186690" y="166839"/>
                  </a:lnTo>
                  <a:lnTo>
                    <a:pt x="188595" y="166382"/>
                  </a:lnTo>
                  <a:lnTo>
                    <a:pt x="189534" y="164465"/>
                  </a:lnTo>
                  <a:lnTo>
                    <a:pt x="190474" y="162547"/>
                  </a:lnTo>
                  <a:close/>
                </a:path>
                <a:path w="929005" h="277494">
                  <a:moveTo>
                    <a:pt x="192963" y="208292"/>
                  </a:moveTo>
                  <a:lnTo>
                    <a:pt x="192620" y="206514"/>
                  </a:lnTo>
                  <a:lnTo>
                    <a:pt x="191617" y="205676"/>
                  </a:lnTo>
                  <a:lnTo>
                    <a:pt x="190614" y="204838"/>
                  </a:lnTo>
                  <a:lnTo>
                    <a:pt x="189331" y="205308"/>
                  </a:lnTo>
                  <a:lnTo>
                    <a:pt x="188175" y="208051"/>
                  </a:lnTo>
                  <a:lnTo>
                    <a:pt x="188518" y="209829"/>
                  </a:lnTo>
                  <a:lnTo>
                    <a:pt x="190538" y="211480"/>
                  </a:lnTo>
                  <a:lnTo>
                    <a:pt x="191808" y="211035"/>
                  </a:lnTo>
                  <a:lnTo>
                    <a:pt x="192963" y="208292"/>
                  </a:lnTo>
                  <a:close/>
                </a:path>
                <a:path w="929005" h="277494">
                  <a:moveTo>
                    <a:pt x="198297" y="54991"/>
                  </a:moveTo>
                  <a:lnTo>
                    <a:pt x="197027" y="50723"/>
                  </a:lnTo>
                  <a:lnTo>
                    <a:pt x="194348" y="49161"/>
                  </a:lnTo>
                  <a:lnTo>
                    <a:pt x="191668" y="47599"/>
                  </a:lnTo>
                  <a:lnTo>
                    <a:pt x="188633" y="49288"/>
                  </a:lnTo>
                  <a:lnTo>
                    <a:pt x="186448" y="56642"/>
                  </a:lnTo>
                  <a:lnTo>
                    <a:pt x="187744" y="60909"/>
                  </a:lnTo>
                  <a:lnTo>
                    <a:pt x="193090" y="64046"/>
                  </a:lnTo>
                  <a:lnTo>
                    <a:pt x="196138" y="62344"/>
                  </a:lnTo>
                  <a:lnTo>
                    <a:pt x="198297" y="54991"/>
                  </a:lnTo>
                  <a:close/>
                </a:path>
                <a:path w="929005" h="277494">
                  <a:moveTo>
                    <a:pt x="230454" y="240792"/>
                  </a:moveTo>
                  <a:lnTo>
                    <a:pt x="229895" y="239687"/>
                  </a:lnTo>
                  <a:lnTo>
                    <a:pt x="229323" y="238594"/>
                  </a:lnTo>
                  <a:lnTo>
                    <a:pt x="228244" y="238328"/>
                  </a:lnTo>
                  <a:lnTo>
                    <a:pt x="227444" y="239090"/>
                  </a:lnTo>
                  <a:lnTo>
                    <a:pt x="226669" y="239864"/>
                  </a:lnTo>
                  <a:lnTo>
                    <a:pt x="226504" y="241363"/>
                  </a:lnTo>
                  <a:lnTo>
                    <a:pt x="227622" y="243547"/>
                  </a:lnTo>
                  <a:lnTo>
                    <a:pt x="228727" y="243827"/>
                  </a:lnTo>
                  <a:lnTo>
                    <a:pt x="229501" y="243065"/>
                  </a:lnTo>
                  <a:lnTo>
                    <a:pt x="230276" y="242303"/>
                  </a:lnTo>
                  <a:lnTo>
                    <a:pt x="230454" y="240792"/>
                  </a:lnTo>
                  <a:close/>
                </a:path>
                <a:path w="929005" h="277494">
                  <a:moveTo>
                    <a:pt x="239014" y="101269"/>
                  </a:moveTo>
                  <a:lnTo>
                    <a:pt x="237020" y="98374"/>
                  </a:lnTo>
                  <a:lnTo>
                    <a:pt x="232054" y="98120"/>
                  </a:lnTo>
                  <a:lnTo>
                    <a:pt x="229984" y="100799"/>
                  </a:lnTo>
                  <a:lnTo>
                    <a:pt x="229946" y="104254"/>
                  </a:lnTo>
                  <a:lnTo>
                    <a:pt x="229908" y="107696"/>
                  </a:lnTo>
                  <a:lnTo>
                    <a:pt x="231876" y="110591"/>
                  </a:lnTo>
                  <a:lnTo>
                    <a:pt x="236855" y="110858"/>
                  </a:lnTo>
                  <a:lnTo>
                    <a:pt x="238912" y="108165"/>
                  </a:lnTo>
                  <a:lnTo>
                    <a:pt x="239014" y="101269"/>
                  </a:lnTo>
                  <a:close/>
                </a:path>
                <a:path w="929005" h="277494">
                  <a:moveTo>
                    <a:pt x="239979" y="43408"/>
                  </a:moveTo>
                  <a:lnTo>
                    <a:pt x="239953" y="41960"/>
                  </a:lnTo>
                  <a:lnTo>
                    <a:pt x="238607" y="40182"/>
                  </a:lnTo>
                  <a:lnTo>
                    <a:pt x="237553" y="40195"/>
                  </a:lnTo>
                  <a:lnTo>
                    <a:pt x="236931" y="41109"/>
                  </a:lnTo>
                  <a:lnTo>
                    <a:pt x="236308" y="42024"/>
                  </a:lnTo>
                  <a:lnTo>
                    <a:pt x="236334" y="43484"/>
                  </a:lnTo>
                  <a:lnTo>
                    <a:pt x="237667" y="45262"/>
                  </a:lnTo>
                  <a:lnTo>
                    <a:pt x="238721" y="45237"/>
                  </a:lnTo>
                  <a:lnTo>
                    <a:pt x="239979" y="43408"/>
                  </a:lnTo>
                  <a:close/>
                </a:path>
                <a:path w="929005" h="277494">
                  <a:moveTo>
                    <a:pt x="248259" y="190220"/>
                  </a:moveTo>
                  <a:lnTo>
                    <a:pt x="246976" y="185953"/>
                  </a:lnTo>
                  <a:lnTo>
                    <a:pt x="244297" y="184391"/>
                  </a:lnTo>
                  <a:lnTo>
                    <a:pt x="241617" y="182829"/>
                  </a:lnTo>
                  <a:lnTo>
                    <a:pt x="238582" y="184518"/>
                  </a:lnTo>
                  <a:lnTo>
                    <a:pt x="236397" y="191871"/>
                  </a:lnTo>
                  <a:lnTo>
                    <a:pt x="237693" y="196138"/>
                  </a:lnTo>
                  <a:lnTo>
                    <a:pt x="243039" y="199275"/>
                  </a:lnTo>
                  <a:lnTo>
                    <a:pt x="246087" y="197573"/>
                  </a:lnTo>
                  <a:lnTo>
                    <a:pt x="248259" y="190220"/>
                  </a:lnTo>
                  <a:close/>
                </a:path>
                <a:path w="929005" h="277494">
                  <a:moveTo>
                    <a:pt x="288975" y="236499"/>
                  </a:moveTo>
                  <a:lnTo>
                    <a:pt x="286981" y="233603"/>
                  </a:lnTo>
                  <a:lnTo>
                    <a:pt x="282016" y="233349"/>
                  </a:lnTo>
                  <a:lnTo>
                    <a:pt x="279946" y="236042"/>
                  </a:lnTo>
                  <a:lnTo>
                    <a:pt x="279908" y="239483"/>
                  </a:lnTo>
                  <a:lnTo>
                    <a:pt x="279869" y="242925"/>
                  </a:lnTo>
                  <a:lnTo>
                    <a:pt x="281838" y="245833"/>
                  </a:lnTo>
                  <a:lnTo>
                    <a:pt x="286816" y="246087"/>
                  </a:lnTo>
                  <a:lnTo>
                    <a:pt x="288874" y="243395"/>
                  </a:lnTo>
                  <a:lnTo>
                    <a:pt x="288975" y="236499"/>
                  </a:lnTo>
                  <a:close/>
                </a:path>
                <a:path w="929005" h="277494">
                  <a:moveTo>
                    <a:pt x="289928" y="178638"/>
                  </a:moveTo>
                  <a:lnTo>
                    <a:pt x="289902" y="177190"/>
                  </a:lnTo>
                  <a:lnTo>
                    <a:pt x="288556" y="175412"/>
                  </a:lnTo>
                  <a:lnTo>
                    <a:pt x="287502" y="175425"/>
                  </a:lnTo>
                  <a:lnTo>
                    <a:pt x="286880" y="176339"/>
                  </a:lnTo>
                  <a:lnTo>
                    <a:pt x="286258" y="177253"/>
                  </a:lnTo>
                  <a:lnTo>
                    <a:pt x="286283" y="178714"/>
                  </a:lnTo>
                  <a:lnTo>
                    <a:pt x="287616" y="180492"/>
                  </a:lnTo>
                  <a:lnTo>
                    <a:pt x="288671" y="180467"/>
                  </a:lnTo>
                  <a:lnTo>
                    <a:pt x="289306" y="179565"/>
                  </a:lnTo>
                  <a:lnTo>
                    <a:pt x="289928" y="178638"/>
                  </a:lnTo>
                  <a:close/>
                </a:path>
                <a:path w="929005" h="277494">
                  <a:moveTo>
                    <a:pt x="291223" y="44348"/>
                  </a:moveTo>
                  <a:lnTo>
                    <a:pt x="290385" y="41160"/>
                  </a:lnTo>
                  <a:lnTo>
                    <a:pt x="289140" y="40297"/>
                  </a:lnTo>
                  <a:lnTo>
                    <a:pt x="287985" y="40843"/>
                  </a:lnTo>
                  <a:lnTo>
                    <a:pt x="286829" y="41389"/>
                  </a:lnTo>
                  <a:lnTo>
                    <a:pt x="286245" y="43116"/>
                  </a:lnTo>
                  <a:lnTo>
                    <a:pt x="287070" y="46316"/>
                  </a:lnTo>
                  <a:lnTo>
                    <a:pt x="288328" y="47167"/>
                  </a:lnTo>
                  <a:lnTo>
                    <a:pt x="290626" y="46088"/>
                  </a:lnTo>
                  <a:lnTo>
                    <a:pt x="291223" y="44348"/>
                  </a:lnTo>
                  <a:close/>
                </a:path>
                <a:path w="929005" h="277494">
                  <a:moveTo>
                    <a:pt x="291426" y="103619"/>
                  </a:moveTo>
                  <a:lnTo>
                    <a:pt x="289242" y="100482"/>
                  </a:lnTo>
                  <a:lnTo>
                    <a:pt x="283819" y="100279"/>
                  </a:lnTo>
                  <a:lnTo>
                    <a:pt x="281597" y="103251"/>
                  </a:lnTo>
                  <a:lnTo>
                    <a:pt x="281571" y="107010"/>
                  </a:lnTo>
                  <a:lnTo>
                    <a:pt x="281546" y="110769"/>
                  </a:lnTo>
                  <a:lnTo>
                    <a:pt x="283718" y="113906"/>
                  </a:lnTo>
                  <a:lnTo>
                    <a:pt x="289166" y="114122"/>
                  </a:lnTo>
                  <a:lnTo>
                    <a:pt x="291388" y="111150"/>
                  </a:lnTo>
                  <a:lnTo>
                    <a:pt x="291426" y="103619"/>
                  </a:lnTo>
                  <a:close/>
                </a:path>
                <a:path w="929005" h="277494">
                  <a:moveTo>
                    <a:pt x="298678" y="173710"/>
                  </a:moveTo>
                  <a:lnTo>
                    <a:pt x="297726" y="172173"/>
                  </a:lnTo>
                  <a:lnTo>
                    <a:pt x="295173" y="171881"/>
                  </a:lnTo>
                  <a:lnTo>
                    <a:pt x="294093" y="173177"/>
                  </a:lnTo>
                  <a:lnTo>
                    <a:pt x="293928" y="176682"/>
                  </a:lnTo>
                  <a:lnTo>
                    <a:pt x="294894" y="178206"/>
                  </a:lnTo>
                  <a:lnTo>
                    <a:pt x="296151" y="178358"/>
                  </a:lnTo>
                  <a:lnTo>
                    <a:pt x="297408" y="178511"/>
                  </a:lnTo>
                  <a:lnTo>
                    <a:pt x="298513" y="177203"/>
                  </a:lnTo>
                  <a:lnTo>
                    <a:pt x="298678" y="173710"/>
                  </a:lnTo>
                  <a:close/>
                </a:path>
                <a:path w="929005" h="277494">
                  <a:moveTo>
                    <a:pt x="333527" y="78054"/>
                  </a:moveTo>
                  <a:lnTo>
                    <a:pt x="332943" y="74930"/>
                  </a:lnTo>
                  <a:lnTo>
                    <a:pt x="331190" y="73456"/>
                  </a:lnTo>
                  <a:lnTo>
                    <a:pt x="329438" y="71983"/>
                  </a:lnTo>
                  <a:lnTo>
                    <a:pt x="327190" y="72745"/>
                  </a:lnTo>
                  <a:lnTo>
                    <a:pt x="325132" y="77533"/>
                  </a:lnTo>
                  <a:lnTo>
                    <a:pt x="325716" y="80670"/>
                  </a:lnTo>
                  <a:lnTo>
                    <a:pt x="329222" y="83604"/>
                  </a:lnTo>
                  <a:lnTo>
                    <a:pt x="331482" y="82854"/>
                  </a:lnTo>
                  <a:lnTo>
                    <a:pt x="333527" y="78054"/>
                  </a:lnTo>
                  <a:close/>
                </a:path>
                <a:path w="929005" h="277494">
                  <a:moveTo>
                    <a:pt x="341172" y="179590"/>
                  </a:moveTo>
                  <a:lnTo>
                    <a:pt x="340334" y="176390"/>
                  </a:lnTo>
                  <a:lnTo>
                    <a:pt x="339090" y="175526"/>
                  </a:lnTo>
                  <a:lnTo>
                    <a:pt x="337934" y="176072"/>
                  </a:lnTo>
                  <a:lnTo>
                    <a:pt x="336778" y="176618"/>
                  </a:lnTo>
                  <a:lnTo>
                    <a:pt x="336194" y="178346"/>
                  </a:lnTo>
                  <a:lnTo>
                    <a:pt x="337019" y="181546"/>
                  </a:lnTo>
                  <a:lnTo>
                    <a:pt x="338277" y="182397"/>
                  </a:lnTo>
                  <a:lnTo>
                    <a:pt x="340575" y="181317"/>
                  </a:lnTo>
                  <a:lnTo>
                    <a:pt x="341172" y="179590"/>
                  </a:lnTo>
                  <a:close/>
                </a:path>
                <a:path w="929005" h="277494">
                  <a:moveTo>
                    <a:pt x="341388" y="238848"/>
                  </a:moveTo>
                  <a:lnTo>
                    <a:pt x="339204" y="235712"/>
                  </a:lnTo>
                  <a:lnTo>
                    <a:pt x="333781" y="235508"/>
                  </a:lnTo>
                  <a:lnTo>
                    <a:pt x="331558" y="238480"/>
                  </a:lnTo>
                  <a:lnTo>
                    <a:pt x="331533" y="242239"/>
                  </a:lnTo>
                  <a:lnTo>
                    <a:pt x="331508" y="245999"/>
                  </a:lnTo>
                  <a:lnTo>
                    <a:pt x="333679" y="249135"/>
                  </a:lnTo>
                  <a:lnTo>
                    <a:pt x="339128" y="249351"/>
                  </a:lnTo>
                  <a:lnTo>
                    <a:pt x="341350" y="246380"/>
                  </a:lnTo>
                  <a:lnTo>
                    <a:pt x="341388" y="238848"/>
                  </a:lnTo>
                  <a:close/>
                </a:path>
                <a:path w="929005" h="277494">
                  <a:moveTo>
                    <a:pt x="362800" y="144716"/>
                  </a:moveTo>
                  <a:lnTo>
                    <a:pt x="362559" y="142265"/>
                  </a:lnTo>
                  <a:lnTo>
                    <a:pt x="362318" y="139814"/>
                  </a:lnTo>
                  <a:lnTo>
                    <a:pt x="360705" y="138036"/>
                  </a:lnTo>
                  <a:lnTo>
                    <a:pt x="357162" y="138582"/>
                  </a:lnTo>
                  <a:lnTo>
                    <a:pt x="355904" y="140792"/>
                  </a:lnTo>
                  <a:lnTo>
                    <a:pt x="356387" y="145719"/>
                  </a:lnTo>
                  <a:lnTo>
                    <a:pt x="357987" y="147485"/>
                  </a:lnTo>
                  <a:lnTo>
                    <a:pt x="361543" y="146939"/>
                  </a:lnTo>
                  <a:lnTo>
                    <a:pt x="362800" y="144716"/>
                  </a:lnTo>
                  <a:close/>
                </a:path>
                <a:path w="929005" h="277494">
                  <a:moveTo>
                    <a:pt x="365810" y="42291"/>
                  </a:moveTo>
                  <a:lnTo>
                    <a:pt x="365544" y="41249"/>
                  </a:lnTo>
                  <a:lnTo>
                    <a:pt x="365277" y="40208"/>
                  </a:lnTo>
                  <a:lnTo>
                    <a:pt x="364464" y="39636"/>
                  </a:lnTo>
                  <a:lnTo>
                    <a:pt x="363715" y="39992"/>
                  </a:lnTo>
                  <a:lnTo>
                    <a:pt x="362966" y="40335"/>
                  </a:lnTo>
                  <a:lnTo>
                    <a:pt x="362572" y="41452"/>
                  </a:lnTo>
                  <a:lnTo>
                    <a:pt x="363105" y="43535"/>
                  </a:lnTo>
                  <a:lnTo>
                    <a:pt x="363918" y="44107"/>
                  </a:lnTo>
                  <a:lnTo>
                    <a:pt x="364667" y="43764"/>
                  </a:lnTo>
                  <a:lnTo>
                    <a:pt x="365417" y="43408"/>
                  </a:lnTo>
                  <a:lnTo>
                    <a:pt x="365810" y="42291"/>
                  </a:lnTo>
                  <a:close/>
                </a:path>
                <a:path w="929005" h="277494">
                  <a:moveTo>
                    <a:pt x="383489" y="213283"/>
                  </a:moveTo>
                  <a:lnTo>
                    <a:pt x="382905" y="210159"/>
                  </a:lnTo>
                  <a:lnTo>
                    <a:pt x="381152" y="208686"/>
                  </a:lnTo>
                  <a:lnTo>
                    <a:pt x="379399" y="207213"/>
                  </a:lnTo>
                  <a:lnTo>
                    <a:pt x="377151" y="207975"/>
                  </a:lnTo>
                  <a:lnTo>
                    <a:pt x="375094" y="212763"/>
                  </a:lnTo>
                  <a:lnTo>
                    <a:pt x="375678" y="215900"/>
                  </a:lnTo>
                  <a:lnTo>
                    <a:pt x="379183" y="218833"/>
                  </a:lnTo>
                  <a:lnTo>
                    <a:pt x="381444" y="218084"/>
                  </a:lnTo>
                  <a:lnTo>
                    <a:pt x="383489" y="213283"/>
                  </a:lnTo>
                  <a:close/>
                </a:path>
                <a:path w="929005" h="277494">
                  <a:moveTo>
                    <a:pt x="387883" y="92951"/>
                  </a:moveTo>
                  <a:lnTo>
                    <a:pt x="386740" y="90487"/>
                  </a:lnTo>
                  <a:lnTo>
                    <a:pt x="385584" y="90131"/>
                  </a:lnTo>
                  <a:lnTo>
                    <a:pt x="383832" y="91655"/>
                  </a:lnTo>
                  <a:lnTo>
                    <a:pt x="383578" y="93281"/>
                  </a:lnTo>
                  <a:lnTo>
                    <a:pt x="384149" y="94500"/>
                  </a:lnTo>
                  <a:lnTo>
                    <a:pt x="384721" y="95719"/>
                  </a:lnTo>
                  <a:lnTo>
                    <a:pt x="385889" y="96100"/>
                  </a:lnTo>
                  <a:lnTo>
                    <a:pt x="387629" y="94564"/>
                  </a:lnTo>
                  <a:lnTo>
                    <a:pt x="387883" y="92951"/>
                  </a:lnTo>
                  <a:close/>
                </a:path>
                <a:path w="929005" h="277494">
                  <a:moveTo>
                    <a:pt x="412483" y="277317"/>
                  </a:moveTo>
                  <a:lnTo>
                    <a:pt x="412203" y="274955"/>
                  </a:lnTo>
                  <a:lnTo>
                    <a:pt x="410629" y="273265"/>
                  </a:lnTo>
                  <a:lnTo>
                    <a:pt x="407416" y="273773"/>
                  </a:lnTo>
                  <a:lnTo>
                    <a:pt x="406311" y="275361"/>
                  </a:lnTo>
                  <a:lnTo>
                    <a:pt x="406107" y="277317"/>
                  </a:lnTo>
                  <a:lnTo>
                    <a:pt x="412483" y="277317"/>
                  </a:lnTo>
                  <a:close/>
                </a:path>
                <a:path w="929005" h="277494">
                  <a:moveTo>
                    <a:pt x="415759" y="177520"/>
                  </a:moveTo>
                  <a:lnTo>
                    <a:pt x="415493" y="176479"/>
                  </a:lnTo>
                  <a:lnTo>
                    <a:pt x="415226" y="175437"/>
                  </a:lnTo>
                  <a:lnTo>
                    <a:pt x="414413" y="174866"/>
                  </a:lnTo>
                  <a:lnTo>
                    <a:pt x="413664" y="175221"/>
                  </a:lnTo>
                  <a:lnTo>
                    <a:pt x="412915" y="175564"/>
                  </a:lnTo>
                  <a:lnTo>
                    <a:pt x="412521" y="176682"/>
                  </a:lnTo>
                  <a:lnTo>
                    <a:pt x="413054" y="178765"/>
                  </a:lnTo>
                  <a:lnTo>
                    <a:pt x="413867" y="179336"/>
                  </a:lnTo>
                  <a:lnTo>
                    <a:pt x="415366" y="178650"/>
                  </a:lnTo>
                  <a:lnTo>
                    <a:pt x="415759" y="177520"/>
                  </a:lnTo>
                  <a:close/>
                </a:path>
                <a:path w="929005" h="277494">
                  <a:moveTo>
                    <a:pt x="426948" y="71348"/>
                  </a:moveTo>
                  <a:lnTo>
                    <a:pt x="426516" y="70281"/>
                  </a:lnTo>
                  <a:lnTo>
                    <a:pt x="426085" y="69215"/>
                  </a:lnTo>
                  <a:lnTo>
                    <a:pt x="425132" y="68821"/>
                  </a:lnTo>
                  <a:lnTo>
                    <a:pt x="424370" y="69392"/>
                  </a:lnTo>
                  <a:lnTo>
                    <a:pt x="423608" y="69977"/>
                  </a:lnTo>
                  <a:lnTo>
                    <a:pt x="423341" y="71297"/>
                  </a:lnTo>
                  <a:lnTo>
                    <a:pt x="423773" y="72364"/>
                  </a:lnTo>
                  <a:lnTo>
                    <a:pt x="424192" y="73431"/>
                  </a:lnTo>
                  <a:lnTo>
                    <a:pt x="425157" y="73825"/>
                  </a:lnTo>
                  <a:lnTo>
                    <a:pt x="425919" y="73253"/>
                  </a:lnTo>
                  <a:lnTo>
                    <a:pt x="426681" y="72669"/>
                  </a:lnTo>
                  <a:lnTo>
                    <a:pt x="426948" y="71348"/>
                  </a:lnTo>
                  <a:close/>
                </a:path>
                <a:path w="929005" h="277494">
                  <a:moveTo>
                    <a:pt x="437845" y="228180"/>
                  </a:moveTo>
                  <a:lnTo>
                    <a:pt x="436702" y="225729"/>
                  </a:lnTo>
                  <a:lnTo>
                    <a:pt x="435533" y="225361"/>
                  </a:lnTo>
                  <a:lnTo>
                    <a:pt x="433793" y="226885"/>
                  </a:lnTo>
                  <a:lnTo>
                    <a:pt x="433539" y="228511"/>
                  </a:lnTo>
                  <a:lnTo>
                    <a:pt x="434111" y="229730"/>
                  </a:lnTo>
                  <a:lnTo>
                    <a:pt x="434682" y="230949"/>
                  </a:lnTo>
                  <a:lnTo>
                    <a:pt x="435851" y="231330"/>
                  </a:lnTo>
                  <a:lnTo>
                    <a:pt x="437591" y="229793"/>
                  </a:lnTo>
                  <a:lnTo>
                    <a:pt x="437845" y="228180"/>
                  </a:lnTo>
                  <a:close/>
                </a:path>
                <a:path w="929005" h="277494">
                  <a:moveTo>
                    <a:pt x="439305" y="139319"/>
                  </a:moveTo>
                  <a:lnTo>
                    <a:pt x="439026" y="138163"/>
                  </a:lnTo>
                  <a:lnTo>
                    <a:pt x="438746" y="137007"/>
                  </a:lnTo>
                  <a:lnTo>
                    <a:pt x="437857" y="136372"/>
                  </a:lnTo>
                  <a:lnTo>
                    <a:pt x="436194" y="137096"/>
                  </a:lnTo>
                  <a:lnTo>
                    <a:pt x="435749" y="138315"/>
                  </a:lnTo>
                  <a:lnTo>
                    <a:pt x="436308" y="140614"/>
                  </a:lnTo>
                  <a:lnTo>
                    <a:pt x="437197" y="141274"/>
                  </a:lnTo>
                  <a:lnTo>
                    <a:pt x="438023" y="140906"/>
                  </a:lnTo>
                  <a:lnTo>
                    <a:pt x="438861" y="140550"/>
                  </a:lnTo>
                  <a:lnTo>
                    <a:pt x="439305" y="139319"/>
                  </a:lnTo>
                  <a:close/>
                </a:path>
                <a:path w="929005" h="277494">
                  <a:moveTo>
                    <a:pt x="450672" y="192227"/>
                  </a:moveTo>
                  <a:lnTo>
                    <a:pt x="448932" y="185674"/>
                  </a:lnTo>
                  <a:lnTo>
                    <a:pt x="446303" y="183972"/>
                  </a:lnTo>
                  <a:lnTo>
                    <a:pt x="443966" y="185140"/>
                  </a:lnTo>
                  <a:lnTo>
                    <a:pt x="441617" y="186283"/>
                  </a:lnTo>
                  <a:lnTo>
                    <a:pt x="440436" y="189890"/>
                  </a:lnTo>
                  <a:lnTo>
                    <a:pt x="442201" y="196418"/>
                  </a:lnTo>
                  <a:lnTo>
                    <a:pt x="444804" y="198145"/>
                  </a:lnTo>
                  <a:lnTo>
                    <a:pt x="447154" y="196977"/>
                  </a:lnTo>
                  <a:lnTo>
                    <a:pt x="449503" y="195808"/>
                  </a:lnTo>
                  <a:lnTo>
                    <a:pt x="450672" y="192227"/>
                  </a:lnTo>
                  <a:close/>
                </a:path>
                <a:path w="929005" h="277494">
                  <a:moveTo>
                    <a:pt x="474205" y="82283"/>
                  </a:moveTo>
                  <a:lnTo>
                    <a:pt x="472452" y="75730"/>
                  </a:lnTo>
                  <a:lnTo>
                    <a:pt x="469823" y="74028"/>
                  </a:lnTo>
                  <a:lnTo>
                    <a:pt x="465137" y="76339"/>
                  </a:lnTo>
                  <a:lnTo>
                    <a:pt x="463956" y="79946"/>
                  </a:lnTo>
                  <a:lnTo>
                    <a:pt x="465721" y="86474"/>
                  </a:lnTo>
                  <a:lnTo>
                    <a:pt x="468325" y="88201"/>
                  </a:lnTo>
                  <a:lnTo>
                    <a:pt x="470674" y="87033"/>
                  </a:lnTo>
                  <a:lnTo>
                    <a:pt x="473024" y="85864"/>
                  </a:lnTo>
                  <a:lnTo>
                    <a:pt x="474205" y="82283"/>
                  </a:lnTo>
                  <a:close/>
                </a:path>
                <a:path w="929005" h="277494">
                  <a:moveTo>
                    <a:pt x="476897" y="206578"/>
                  </a:moveTo>
                  <a:lnTo>
                    <a:pt x="476465" y="205511"/>
                  </a:lnTo>
                  <a:lnTo>
                    <a:pt x="476034" y="204444"/>
                  </a:lnTo>
                  <a:lnTo>
                    <a:pt x="475081" y="204050"/>
                  </a:lnTo>
                  <a:lnTo>
                    <a:pt x="473544" y="205206"/>
                  </a:lnTo>
                  <a:lnTo>
                    <a:pt x="473290" y="206527"/>
                  </a:lnTo>
                  <a:lnTo>
                    <a:pt x="473710" y="207594"/>
                  </a:lnTo>
                  <a:lnTo>
                    <a:pt x="474141" y="208661"/>
                  </a:lnTo>
                  <a:lnTo>
                    <a:pt x="475107" y="209054"/>
                  </a:lnTo>
                  <a:lnTo>
                    <a:pt x="475869" y="208483"/>
                  </a:lnTo>
                  <a:lnTo>
                    <a:pt x="476631" y="207899"/>
                  </a:lnTo>
                  <a:lnTo>
                    <a:pt x="476897" y="206578"/>
                  </a:lnTo>
                  <a:close/>
                </a:path>
                <a:path w="929005" h="277494">
                  <a:moveTo>
                    <a:pt x="489254" y="274548"/>
                  </a:moveTo>
                  <a:lnTo>
                    <a:pt x="488975" y="273392"/>
                  </a:lnTo>
                  <a:lnTo>
                    <a:pt x="488696" y="272237"/>
                  </a:lnTo>
                  <a:lnTo>
                    <a:pt x="487807" y="271602"/>
                  </a:lnTo>
                  <a:lnTo>
                    <a:pt x="486143" y="272326"/>
                  </a:lnTo>
                  <a:lnTo>
                    <a:pt x="485698" y="273545"/>
                  </a:lnTo>
                  <a:lnTo>
                    <a:pt x="486257" y="275844"/>
                  </a:lnTo>
                  <a:lnTo>
                    <a:pt x="487146" y="276504"/>
                  </a:lnTo>
                  <a:lnTo>
                    <a:pt x="487972" y="276136"/>
                  </a:lnTo>
                  <a:lnTo>
                    <a:pt x="488810" y="275780"/>
                  </a:lnTo>
                  <a:lnTo>
                    <a:pt x="489254" y="274548"/>
                  </a:lnTo>
                  <a:close/>
                </a:path>
                <a:path w="929005" h="277494">
                  <a:moveTo>
                    <a:pt x="498525" y="163614"/>
                  </a:moveTo>
                  <a:lnTo>
                    <a:pt x="497192" y="159054"/>
                  </a:lnTo>
                  <a:lnTo>
                    <a:pt x="495338" y="157937"/>
                  </a:lnTo>
                  <a:lnTo>
                    <a:pt x="492074" y="159702"/>
                  </a:lnTo>
                  <a:lnTo>
                    <a:pt x="491299" y="162255"/>
                  </a:lnTo>
                  <a:lnTo>
                    <a:pt x="491959" y="164528"/>
                  </a:lnTo>
                  <a:lnTo>
                    <a:pt x="492620" y="166801"/>
                  </a:lnTo>
                  <a:lnTo>
                    <a:pt x="494487" y="167932"/>
                  </a:lnTo>
                  <a:lnTo>
                    <a:pt x="497751" y="166179"/>
                  </a:lnTo>
                  <a:lnTo>
                    <a:pt x="498525" y="163614"/>
                  </a:lnTo>
                  <a:close/>
                </a:path>
                <a:path w="929005" h="277494">
                  <a:moveTo>
                    <a:pt x="509143" y="43586"/>
                  </a:moveTo>
                  <a:lnTo>
                    <a:pt x="508749" y="42443"/>
                  </a:lnTo>
                  <a:lnTo>
                    <a:pt x="508000" y="42037"/>
                  </a:lnTo>
                  <a:lnTo>
                    <a:pt x="507250" y="41630"/>
                  </a:lnTo>
                  <a:lnTo>
                    <a:pt x="506412" y="42164"/>
                  </a:lnTo>
                  <a:lnTo>
                    <a:pt x="506158" y="43192"/>
                  </a:lnTo>
                  <a:lnTo>
                    <a:pt x="505879" y="44221"/>
                  </a:lnTo>
                  <a:lnTo>
                    <a:pt x="506260" y="45364"/>
                  </a:lnTo>
                  <a:lnTo>
                    <a:pt x="507758" y="46177"/>
                  </a:lnTo>
                  <a:lnTo>
                    <a:pt x="508596" y="45643"/>
                  </a:lnTo>
                  <a:lnTo>
                    <a:pt x="508863" y="44615"/>
                  </a:lnTo>
                  <a:lnTo>
                    <a:pt x="509143" y="43586"/>
                  </a:lnTo>
                  <a:close/>
                </a:path>
                <a:path w="929005" h="277494">
                  <a:moveTo>
                    <a:pt x="510260" y="122770"/>
                  </a:moveTo>
                  <a:lnTo>
                    <a:pt x="509295" y="121056"/>
                  </a:lnTo>
                  <a:lnTo>
                    <a:pt x="506603" y="120573"/>
                  </a:lnTo>
                  <a:lnTo>
                    <a:pt x="505396" y="121894"/>
                  </a:lnTo>
                  <a:lnTo>
                    <a:pt x="505079" y="125615"/>
                  </a:lnTo>
                  <a:lnTo>
                    <a:pt x="506056" y="127317"/>
                  </a:lnTo>
                  <a:lnTo>
                    <a:pt x="507403" y="127558"/>
                  </a:lnTo>
                  <a:lnTo>
                    <a:pt x="508749" y="127800"/>
                  </a:lnTo>
                  <a:lnTo>
                    <a:pt x="509955" y="126492"/>
                  </a:lnTo>
                  <a:lnTo>
                    <a:pt x="510260" y="122770"/>
                  </a:lnTo>
                  <a:close/>
                </a:path>
                <a:path w="929005" h="277494">
                  <a:moveTo>
                    <a:pt x="524167" y="217512"/>
                  </a:moveTo>
                  <a:lnTo>
                    <a:pt x="522414" y="210959"/>
                  </a:lnTo>
                  <a:lnTo>
                    <a:pt x="519785" y="209257"/>
                  </a:lnTo>
                  <a:lnTo>
                    <a:pt x="517448" y="210426"/>
                  </a:lnTo>
                  <a:lnTo>
                    <a:pt x="515099" y="211569"/>
                  </a:lnTo>
                  <a:lnTo>
                    <a:pt x="513918" y="215176"/>
                  </a:lnTo>
                  <a:lnTo>
                    <a:pt x="515683" y="221703"/>
                  </a:lnTo>
                  <a:lnTo>
                    <a:pt x="518287" y="223431"/>
                  </a:lnTo>
                  <a:lnTo>
                    <a:pt x="520636" y="222262"/>
                  </a:lnTo>
                  <a:lnTo>
                    <a:pt x="522986" y="221094"/>
                  </a:lnTo>
                  <a:lnTo>
                    <a:pt x="524167" y="217512"/>
                  </a:lnTo>
                  <a:close/>
                </a:path>
                <a:path w="929005" h="277494">
                  <a:moveTo>
                    <a:pt x="539178" y="8255"/>
                  </a:moveTo>
                  <a:lnTo>
                    <a:pt x="537438" y="1701"/>
                  </a:lnTo>
                  <a:lnTo>
                    <a:pt x="534809" y="0"/>
                  </a:lnTo>
                  <a:lnTo>
                    <a:pt x="532472" y="1168"/>
                  </a:lnTo>
                  <a:lnTo>
                    <a:pt x="530123" y="2311"/>
                  </a:lnTo>
                  <a:lnTo>
                    <a:pt x="528942" y="5918"/>
                  </a:lnTo>
                  <a:lnTo>
                    <a:pt x="530707" y="12446"/>
                  </a:lnTo>
                  <a:lnTo>
                    <a:pt x="533311" y="14173"/>
                  </a:lnTo>
                  <a:lnTo>
                    <a:pt x="535660" y="13004"/>
                  </a:lnTo>
                  <a:lnTo>
                    <a:pt x="538010" y="11836"/>
                  </a:lnTo>
                  <a:lnTo>
                    <a:pt x="539178" y="8255"/>
                  </a:lnTo>
                  <a:close/>
                </a:path>
                <a:path w="929005" h="277494">
                  <a:moveTo>
                    <a:pt x="552272" y="143878"/>
                  </a:moveTo>
                  <a:lnTo>
                    <a:pt x="550938" y="139331"/>
                  </a:lnTo>
                  <a:lnTo>
                    <a:pt x="549084" y="138201"/>
                  </a:lnTo>
                  <a:lnTo>
                    <a:pt x="545820" y="139966"/>
                  </a:lnTo>
                  <a:lnTo>
                    <a:pt x="545045" y="142519"/>
                  </a:lnTo>
                  <a:lnTo>
                    <a:pt x="545706" y="144792"/>
                  </a:lnTo>
                  <a:lnTo>
                    <a:pt x="546366" y="147066"/>
                  </a:lnTo>
                  <a:lnTo>
                    <a:pt x="548233" y="148196"/>
                  </a:lnTo>
                  <a:lnTo>
                    <a:pt x="551497" y="146443"/>
                  </a:lnTo>
                  <a:lnTo>
                    <a:pt x="552272" y="143878"/>
                  </a:lnTo>
                  <a:close/>
                </a:path>
                <a:path w="929005" h="277494">
                  <a:moveTo>
                    <a:pt x="559079" y="178816"/>
                  </a:moveTo>
                  <a:lnTo>
                    <a:pt x="558698" y="177673"/>
                  </a:lnTo>
                  <a:lnTo>
                    <a:pt x="557949" y="177266"/>
                  </a:lnTo>
                  <a:lnTo>
                    <a:pt x="557199" y="176872"/>
                  </a:lnTo>
                  <a:lnTo>
                    <a:pt x="556361" y="177393"/>
                  </a:lnTo>
                  <a:lnTo>
                    <a:pt x="555828" y="179451"/>
                  </a:lnTo>
                  <a:lnTo>
                    <a:pt x="556209" y="180606"/>
                  </a:lnTo>
                  <a:lnTo>
                    <a:pt x="556958" y="181000"/>
                  </a:lnTo>
                  <a:lnTo>
                    <a:pt x="557707" y="181406"/>
                  </a:lnTo>
                  <a:lnTo>
                    <a:pt x="558546" y="180886"/>
                  </a:lnTo>
                  <a:lnTo>
                    <a:pt x="559079" y="178816"/>
                  </a:lnTo>
                  <a:close/>
                </a:path>
                <a:path w="929005" h="277494">
                  <a:moveTo>
                    <a:pt x="560222" y="258000"/>
                  </a:moveTo>
                  <a:lnTo>
                    <a:pt x="559257" y="256298"/>
                  </a:lnTo>
                  <a:lnTo>
                    <a:pt x="556564" y="255803"/>
                  </a:lnTo>
                  <a:lnTo>
                    <a:pt x="555358" y="257124"/>
                  </a:lnTo>
                  <a:lnTo>
                    <a:pt x="555193" y="258991"/>
                  </a:lnTo>
                  <a:lnTo>
                    <a:pt x="555053" y="260845"/>
                  </a:lnTo>
                  <a:lnTo>
                    <a:pt x="556018" y="262547"/>
                  </a:lnTo>
                  <a:lnTo>
                    <a:pt x="557364" y="262788"/>
                  </a:lnTo>
                  <a:lnTo>
                    <a:pt x="558711" y="263029"/>
                  </a:lnTo>
                  <a:lnTo>
                    <a:pt x="559917" y="261721"/>
                  </a:lnTo>
                  <a:lnTo>
                    <a:pt x="560222" y="258000"/>
                  </a:lnTo>
                  <a:close/>
                </a:path>
                <a:path w="929005" h="277494">
                  <a:moveTo>
                    <a:pt x="568706" y="64198"/>
                  </a:moveTo>
                  <a:lnTo>
                    <a:pt x="567944" y="61937"/>
                  </a:lnTo>
                  <a:lnTo>
                    <a:pt x="567182" y="59677"/>
                  </a:lnTo>
                  <a:lnTo>
                    <a:pt x="565251" y="58661"/>
                  </a:lnTo>
                  <a:lnTo>
                    <a:pt x="562000" y="60706"/>
                  </a:lnTo>
                  <a:lnTo>
                    <a:pt x="561327" y="63373"/>
                  </a:lnTo>
                  <a:lnTo>
                    <a:pt x="562851" y="67894"/>
                  </a:lnTo>
                  <a:lnTo>
                    <a:pt x="564781" y="68897"/>
                  </a:lnTo>
                  <a:lnTo>
                    <a:pt x="568007" y="66865"/>
                  </a:lnTo>
                  <a:lnTo>
                    <a:pt x="568706" y="64198"/>
                  </a:lnTo>
                  <a:close/>
                </a:path>
                <a:path w="929005" h="277494">
                  <a:moveTo>
                    <a:pt x="590118" y="176974"/>
                  </a:moveTo>
                  <a:lnTo>
                    <a:pt x="589203" y="171157"/>
                  </a:lnTo>
                  <a:lnTo>
                    <a:pt x="587133" y="169291"/>
                  </a:lnTo>
                  <a:lnTo>
                    <a:pt x="582955" y="170446"/>
                  </a:lnTo>
                  <a:lnTo>
                    <a:pt x="581634" y="173278"/>
                  </a:lnTo>
                  <a:lnTo>
                    <a:pt x="582091" y="176174"/>
                  </a:lnTo>
                  <a:lnTo>
                    <a:pt x="582549" y="179070"/>
                  </a:lnTo>
                  <a:lnTo>
                    <a:pt x="584619" y="180962"/>
                  </a:lnTo>
                  <a:lnTo>
                    <a:pt x="588797" y="179806"/>
                  </a:lnTo>
                  <a:lnTo>
                    <a:pt x="590118" y="176974"/>
                  </a:lnTo>
                  <a:close/>
                </a:path>
                <a:path w="929005" h="277494">
                  <a:moveTo>
                    <a:pt x="601649" y="277317"/>
                  </a:moveTo>
                  <a:lnTo>
                    <a:pt x="601637" y="277152"/>
                  </a:lnTo>
                  <a:lnTo>
                    <a:pt x="601611" y="276999"/>
                  </a:lnTo>
                  <a:lnTo>
                    <a:pt x="601548" y="276834"/>
                  </a:lnTo>
                  <a:lnTo>
                    <a:pt x="600887" y="274574"/>
                  </a:lnTo>
                  <a:lnTo>
                    <a:pt x="599020" y="273431"/>
                  </a:lnTo>
                  <a:lnTo>
                    <a:pt x="597382" y="274320"/>
                  </a:lnTo>
                  <a:lnTo>
                    <a:pt x="596417" y="274828"/>
                  </a:lnTo>
                  <a:lnTo>
                    <a:pt x="595744" y="275996"/>
                  </a:lnTo>
                  <a:lnTo>
                    <a:pt x="595515" y="277317"/>
                  </a:lnTo>
                  <a:lnTo>
                    <a:pt x="601649" y="277317"/>
                  </a:lnTo>
                  <a:close/>
                </a:path>
                <a:path w="929005" h="277494">
                  <a:moveTo>
                    <a:pt x="605256" y="106387"/>
                  </a:moveTo>
                  <a:lnTo>
                    <a:pt x="604393" y="103644"/>
                  </a:lnTo>
                  <a:lnTo>
                    <a:pt x="600913" y="101638"/>
                  </a:lnTo>
                  <a:lnTo>
                    <a:pt x="598944" y="102768"/>
                  </a:lnTo>
                  <a:lnTo>
                    <a:pt x="597573" y="107569"/>
                  </a:lnTo>
                  <a:lnTo>
                    <a:pt x="598411" y="110312"/>
                  </a:lnTo>
                  <a:lnTo>
                    <a:pt x="600163" y="111315"/>
                  </a:lnTo>
                  <a:lnTo>
                    <a:pt x="601903" y="112318"/>
                  </a:lnTo>
                  <a:lnTo>
                    <a:pt x="603885" y="111175"/>
                  </a:lnTo>
                  <a:lnTo>
                    <a:pt x="605256" y="106387"/>
                  </a:lnTo>
                  <a:close/>
                </a:path>
                <a:path w="929005" h="277494">
                  <a:moveTo>
                    <a:pt x="618667" y="199428"/>
                  </a:moveTo>
                  <a:lnTo>
                    <a:pt x="617905" y="197167"/>
                  </a:lnTo>
                  <a:lnTo>
                    <a:pt x="617143" y="194906"/>
                  </a:lnTo>
                  <a:lnTo>
                    <a:pt x="615213" y="193890"/>
                  </a:lnTo>
                  <a:lnTo>
                    <a:pt x="611962" y="195935"/>
                  </a:lnTo>
                  <a:lnTo>
                    <a:pt x="611289" y="198602"/>
                  </a:lnTo>
                  <a:lnTo>
                    <a:pt x="612813" y="203123"/>
                  </a:lnTo>
                  <a:lnTo>
                    <a:pt x="614743" y="204127"/>
                  </a:lnTo>
                  <a:lnTo>
                    <a:pt x="617969" y="202095"/>
                  </a:lnTo>
                  <a:lnTo>
                    <a:pt x="618667" y="199428"/>
                  </a:lnTo>
                  <a:close/>
                </a:path>
                <a:path w="929005" h="277494">
                  <a:moveTo>
                    <a:pt x="639991" y="164973"/>
                  </a:moveTo>
                  <a:lnTo>
                    <a:pt x="638340" y="160667"/>
                  </a:lnTo>
                  <a:lnTo>
                    <a:pt x="632523" y="158089"/>
                  </a:lnTo>
                  <a:lnTo>
                    <a:pt x="629450" y="160286"/>
                  </a:lnTo>
                  <a:lnTo>
                    <a:pt x="627684" y="168313"/>
                  </a:lnTo>
                  <a:lnTo>
                    <a:pt x="629323" y="172605"/>
                  </a:lnTo>
                  <a:lnTo>
                    <a:pt x="632244" y="173901"/>
                  </a:lnTo>
                  <a:lnTo>
                    <a:pt x="635152" y="175196"/>
                  </a:lnTo>
                  <a:lnTo>
                    <a:pt x="638225" y="172999"/>
                  </a:lnTo>
                  <a:lnTo>
                    <a:pt x="639991" y="164973"/>
                  </a:lnTo>
                  <a:close/>
                </a:path>
                <a:path w="929005" h="277494">
                  <a:moveTo>
                    <a:pt x="646341" y="95300"/>
                  </a:moveTo>
                  <a:lnTo>
                    <a:pt x="646163" y="92163"/>
                  </a:lnTo>
                  <a:lnTo>
                    <a:pt x="643153" y="88544"/>
                  </a:lnTo>
                  <a:lnTo>
                    <a:pt x="640892" y="88734"/>
                  </a:lnTo>
                  <a:lnTo>
                    <a:pt x="638340" y="92849"/>
                  </a:lnTo>
                  <a:lnTo>
                    <a:pt x="638517" y="95986"/>
                  </a:lnTo>
                  <a:lnTo>
                    <a:pt x="641527" y="99606"/>
                  </a:lnTo>
                  <a:lnTo>
                    <a:pt x="643788" y="99415"/>
                  </a:lnTo>
                  <a:lnTo>
                    <a:pt x="645071" y="97358"/>
                  </a:lnTo>
                  <a:lnTo>
                    <a:pt x="646341" y="95300"/>
                  </a:lnTo>
                  <a:close/>
                </a:path>
                <a:path w="929005" h="277494">
                  <a:moveTo>
                    <a:pt x="655218" y="241617"/>
                  </a:moveTo>
                  <a:lnTo>
                    <a:pt x="654354" y="238874"/>
                  </a:lnTo>
                  <a:lnTo>
                    <a:pt x="650875" y="236867"/>
                  </a:lnTo>
                  <a:lnTo>
                    <a:pt x="648906" y="237998"/>
                  </a:lnTo>
                  <a:lnTo>
                    <a:pt x="647534" y="242798"/>
                  </a:lnTo>
                  <a:lnTo>
                    <a:pt x="648373" y="245541"/>
                  </a:lnTo>
                  <a:lnTo>
                    <a:pt x="650125" y="246545"/>
                  </a:lnTo>
                  <a:lnTo>
                    <a:pt x="651865" y="247548"/>
                  </a:lnTo>
                  <a:lnTo>
                    <a:pt x="653846" y="246405"/>
                  </a:lnTo>
                  <a:lnTo>
                    <a:pt x="655218" y="241617"/>
                  </a:lnTo>
                  <a:close/>
                </a:path>
                <a:path w="929005" h="277494">
                  <a:moveTo>
                    <a:pt x="688962" y="87998"/>
                  </a:moveTo>
                  <a:lnTo>
                    <a:pt x="688911" y="84467"/>
                  </a:lnTo>
                  <a:lnTo>
                    <a:pt x="687298" y="82321"/>
                  </a:lnTo>
                  <a:lnTo>
                    <a:pt x="685698" y="80175"/>
                  </a:lnTo>
                  <a:lnTo>
                    <a:pt x="683158" y="80187"/>
                  </a:lnTo>
                  <a:lnTo>
                    <a:pt x="680110" y="84556"/>
                  </a:lnTo>
                  <a:lnTo>
                    <a:pt x="680173" y="88061"/>
                  </a:lnTo>
                  <a:lnTo>
                    <a:pt x="683387" y="92379"/>
                  </a:lnTo>
                  <a:lnTo>
                    <a:pt x="685914" y="92354"/>
                  </a:lnTo>
                  <a:lnTo>
                    <a:pt x="688962" y="87998"/>
                  </a:lnTo>
                  <a:close/>
                </a:path>
                <a:path w="929005" h="277494">
                  <a:moveTo>
                    <a:pt x="691896" y="172389"/>
                  </a:moveTo>
                  <a:lnTo>
                    <a:pt x="691769" y="170865"/>
                  </a:lnTo>
                  <a:lnTo>
                    <a:pt x="691642" y="169341"/>
                  </a:lnTo>
                  <a:lnTo>
                    <a:pt x="690638" y="168211"/>
                  </a:lnTo>
                  <a:lnTo>
                    <a:pt x="688441" y="168516"/>
                  </a:lnTo>
                  <a:lnTo>
                    <a:pt x="687666" y="169875"/>
                  </a:lnTo>
                  <a:lnTo>
                    <a:pt x="687781" y="171411"/>
                  </a:lnTo>
                  <a:lnTo>
                    <a:pt x="687908" y="172935"/>
                  </a:lnTo>
                  <a:lnTo>
                    <a:pt x="688911" y="174040"/>
                  </a:lnTo>
                  <a:lnTo>
                    <a:pt x="691108" y="173748"/>
                  </a:lnTo>
                  <a:lnTo>
                    <a:pt x="691896" y="172389"/>
                  </a:lnTo>
                  <a:close/>
                </a:path>
                <a:path w="929005" h="277494">
                  <a:moveTo>
                    <a:pt x="696302" y="230543"/>
                  </a:moveTo>
                  <a:lnTo>
                    <a:pt x="696112" y="227406"/>
                  </a:lnTo>
                  <a:lnTo>
                    <a:pt x="693102" y="223786"/>
                  </a:lnTo>
                  <a:lnTo>
                    <a:pt x="690841" y="223977"/>
                  </a:lnTo>
                  <a:lnTo>
                    <a:pt x="688289" y="228092"/>
                  </a:lnTo>
                  <a:lnTo>
                    <a:pt x="688467" y="231216"/>
                  </a:lnTo>
                  <a:lnTo>
                    <a:pt x="691476" y="234848"/>
                  </a:lnTo>
                  <a:lnTo>
                    <a:pt x="693737" y="234657"/>
                  </a:lnTo>
                  <a:lnTo>
                    <a:pt x="695020" y="232600"/>
                  </a:lnTo>
                  <a:lnTo>
                    <a:pt x="696302" y="230543"/>
                  </a:lnTo>
                  <a:close/>
                </a:path>
                <a:path w="929005" h="277494">
                  <a:moveTo>
                    <a:pt x="731494" y="98425"/>
                  </a:moveTo>
                  <a:lnTo>
                    <a:pt x="731443" y="96939"/>
                  </a:lnTo>
                  <a:lnTo>
                    <a:pt x="730046" y="95173"/>
                  </a:lnTo>
                  <a:lnTo>
                    <a:pt x="728980" y="95237"/>
                  </a:lnTo>
                  <a:lnTo>
                    <a:pt x="728357" y="96177"/>
                  </a:lnTo>
                  <a:lnTo>
                    <a:pt x="727735" y="97116"/>
                  </a:lnTo>
                  <a:lnTo>
                    <a:pt x="727786" y="98602"/>
                  </a:lnTo>
                  <a:lnTo>
                    <a:pt x="728484" y="99479"/>
                  </a:lnTo>
                  <a:lnTo>
                    <a:pt x="729170" y="100368"/>
                  </a:lnTo>
                  <a:lnTo>
                    <a:pt x="730250" y="100317"/>
                  </a:lnTo>
                  <a:lnTo>
                    <a:pt x="731494" y="98425"/>
                  </a:lnTo>
                  <a:close/>
                </a:path>
                <a:path w="929005" h="277494">
                  <a:moveTo>
                    <a:pt x="738911" y="223227"/>
                  </a:moveTo>
                  <a:lnTo>
                    <a:pt x="738860" y="219697"/>
                  </a:lnTo>
                  <a:lnTo>
                    <a:pt x="737247" y="217551"/>
                  </a:lnTo>
                  <a:lnTo>
                    <a:pt x="735647" y="215404"/>
                  </a:lnTo>
                  <a:lnTo>
                    <a:pt x="733107" y="215417"/>
                  </a:lnTo>
                  <a:lnTo>
                    <a:pt x="730059" y="219786"/>
                  </a:lnTo>
                  <a:lnTo>
                    <a:pt x="730123" y="223304"/>
                  </a:lnTo>
                  <a:lnTo>
                    <a:pt x="733323" y="227596"/>
                  </a:lnTo>
                  <a:lnTo>
                    <a:pt x="735863" y="227584"/>
                  </a:lnTo>
                  <a:lnTo>
                    <a:pt x="738911" y="223227"/>
                  </a:lnTo>
                  <a:close/>
                </a:path>
                <a:path w="929005" h="277494">
                  <a:moveTo>
                    <a:pt x="752792" y="150876"/>
                  </a:moveTo>
                  <a:lnTo>
                    <a:pt x="751662" y="148983"/>
                  </a:lnTo>
                  <a:lnTo>
                    <a:pt x="750125" y="148742"/>
                  </a:lnTo>
                  <a:lnTo>
                    <a:pt x="748588" y="148501"/>
                  </a:lnTo>
                  <a:lnTo>
                    <a:pt x="747217" y="150050"/>
                  </a:lnTo>
                  <a:lnTo>
                    <a:pt x="746950" y="154292"/>
                  </a:lnTo>
                  <a:lnTo>
                    <a:pt x="748080" y="156210"/>
                  </a:lnTo>
                  <a:lnTo>
                    <a:pt x="751154" y="156667"/>
                  </a:lnTo>
                  <a:lnTo>
                    <a:pt x="752513" y="155143"/>
                  </a:lnTo>
                  <a:lnTo>
                    <a:pt x="752792" y="150876"/>
                  </a:lnTo>
                  <a:close/>
                </a:path>
                <a:path w="929005" h="277494">
                  <a:moveTo>
                    <a:pt x="781443" y="233667"/>
                  </a:moveTo>
                  <a:lnTo>
                    <a:pt x="781392" y="232181"/>
                  </a:lnTo>
                  <a:lnTo>
                    <a:pt x="779995" y="230416"/>
                  </a:lnTo>
                  <a:lnTo>
                    <a:pt x="778929" y="230479"/>
                  </a:lnTo>
                  <a:lnTo>
                    <a:pt x="778306" y="231419"/>
                  </a:lnTo>
                  <a:lnTo>
                    <a:pt x="777684" y="232359"/>
                  </a:lnTo>
                  <a:lnTo>
                    <a:pt x="777735" y="233845"/>
                  </a:lnTo>
                  <a:lnTo>
                    <a:pt x="779119" y="235610"/>
                  </a:lnTo>
                  <a:lnTo>
                    <a:pt x="780199" y="235559"/>
                  </a:lnTo>
                  <a:lnTo>
                    <a:pt x="781443" y="233667"/>
                  </a:lnTo>
                  <a:close/>
                </a:path>
                <a:path w="929005" h="277494">
                  <a:moveTo>
                    <a:pt x="791972" y="91706"/>
                  </a:moveTo>
                  <a:lnTo>
                    <a:pt x="791870" y="90284"/>
                  </a:lnTo>
                  <a:lnTo>
                    <a:pt x="791197" y="89458"/>
                  </a:lnTo>
                  <a:lnTo>
                    <a:pt x="790511" y="88646"/>
                  </a:lnTo>
                  <a:lnTo>
                    <a:pt x="789482" y="88734"/>
                  </a:lnTo>
                  <a:lnTo>
                    <a:pt x="788327" y="90614"/>
                  </a:lnTo>
                  <a:lnTo>
                    <a:pt x="788403" y="92024"/>
                  </a:lnTo>
                  <a:lnTo>
                    <a:pt x="789101" y="92849"/>
                  </a:lnTo>
                  <a:lnTo>
                    <a:pt x="789774" y="93675"/>
                  </a:lnTo>
                  <a:lnTo>
                    <a:pt x="790803" y="93586"/>
                  </a:lnTo>
                  <a:lnTo>
                    <a:pt x="791387" y="92633"/>
                  </a:lnTo>
                  <a:lnTo>
                    <a:pt x="791972" y="91706"/>
                  </a:lnTo>
                  <a:close/>
                </a:path>
                <a:path w="929005" h="277494">
                  <a:moveTo>
                    <a:pt x="800366" y="151231"/>
                  </a:moveTo>
                  <a:lnTo>
                    <a:pt x="797941" y="145961"/>
                  </a:lnTo>
                  <a:lnTo>
                    <a:pt x="795451" y="145148"/>
                  </a:lnTo>
                  <a:lnTo>
                    <a:pt x="791692" y="148386"/>
                  </a:lnTo>
                  <a:lnTo>
                    <a:pt x="791146" y="151828"/>
                  </a:lnTo>
                  <a:lnTo>
                    <a:pt x="792353" y="154470"/>
                  </a:lnTo>
                  <a:lnTo>
                    <a:pt x="793559" y="157111"/>
                  </a:lnTo>
                  <a:lnTo>
                    <a:pt x="796061" y="157924"/>
                  </a:lnTo>
                  <a:lnTo>
                    <a:pt x="799807" y="154673"/>
                  </a:lnTo>
                  <a:lnTo>
                    <a:pt x="800366" y="151231"/>
                  </a:lnTo>
                  <a:close/>
                </a:path>
                <a:path w="929005" h="277494">
                  <a:moveTo>
                    <a:pt x="841921" y="226936"/>
                  </a:moveTo>
                  <a:lnTo>
                    <a:pt x="841819" y="225513"/>
                  </a:lnTo>
                  <a:lnTo>
                    <a:pt x="841146" y="224688"/>
                  </a:lnTo>
                  <a:lnTo>
                    <a:pt x="840460" y="223875"/>
                  </a:lnTo>
                  <a:lnTo>
                    <a:pt x="839444" y="223964"/>
                  </a:lnTo>
                  <a:lnTo>
                    <a:pt x="838860" y="224891"/>
                  </a:lnTo>
                  <a:lnTo>
                    <a:pt x="838276" y="225844"/>
                  </a:lnTo>
                  <a:lnTo>
                    <a:pt x="838352" y="227253"/>
                  </a:lnTo>
                  <a:lnTo>
                    <a:pt x="839736" y="228904"/>
                  </a:lnTo>
                  <a:lnTo>
                    <a:pt x="840752" y="228815"/>
                  </a:lnTo>
                  <a:lnTo>
                    <a:pt x="841336" y="227863"/>
                  </a:lnTo>
                  <a:lnTo>
                    <a:pt x="841921" y="226936"/>
                  </a:lnTo>
                  <a:close/>
                </a:path>
                <a:path w="929005" h="277494">
                  <a:moveTo>
                    <a:pt x="842302" y="185775"/>
                  </a:moveTo>
                  <a:lnTo>
                    <a:pt x="839876" y="180505"/>
                  </a:lnTo>
                  <a:lnTo>
                    <a:pt x="837387" y="179692"/>
                  </a:lnTo>
                  <a:lnTo>
                    <a:pt x="833628" y="182930"/>
                  </a:lnTo>
                  <a:lnTo>
                    <a:pt x="833081" y="186372"/>
                  </a:lnTo>
                  <a:lnTo>
                    <a:pt x="834288" y="189014"/>
                  </a:lnTo>
                  <a:lnTo>
                    <a:pt x="835494" y="191655"/>
                  </a:lnTo>
                  <a:lnTo>
                    <a:pt x="837996" y="192468"/>
                  </a:lnTo>
                  <a:lnTo>
                    <a:pt x="841743" y="189217"/>
                  </a:lnTo>
                  <a:lnTo>
                    <a:pt x="842302" y="185775"/>
                  </a:lnTo>
                  <a:close/>
                </a:path>
                <a:path w="929005" h="277494">
                  <a:moveTo>
                    <a:pt x="845337" y="139014"/>
                  </a:moveTo>
                  <a:lnTo>
                    <a:pt x="842149" y="133527"/>
                  </a:lnTo>
                  <a:lnTo>
                    <a:pt x="839266" y="133057"/>
                  </a:lnTo>
                  <a:lnTo>
                    <a:pt x="835367" y="137388"/>
                  </a:lnTo>
                  <a:lnTo>
                    <a:pt x="835075" y="141363"/>
                  </a:lnTo>
                  <a:lnTo>
                    <a:pt x="838288" y="146837"/>
                  </a:lnTo>
                  <a:lnTo>
                    <a:pt x="841159" y="147320"/>
                  </a:lnTo>
                  <a:lnTo>
                    <a:pt x="843102" y="145148"/>
                  </a:lnTo>
                  <a:lnTo>
                    <a:pt x="845058" y="142989"/>
                  </a:lnTo>
                  <a:lnTo>
                    <a:pt x="845337" y="139014"/>
                  </a:lnTo>
                  <a:close/>
                </a:path>
                <a:path w="929005" h="277494">
                  <a:moveTo>
                    <a:pt x="894956" y="275386"/>
                  </a:moveTo>
                  <a:lnTo>
                    <a:pt x="894689" y="273227"/>
                  </a:lnTo>
                  <a:lnTo>
                    <a:pt x="892098" y="268757"/>
                  </a:lnTo>
                  <a:lnTo>
                    <a:pt x="889215" y="268300"/>
                  </a:lnTo>
                  <a:lnTo>
                    <a:pt x="887260" y="270446"/>
                  </a:lnTo>
                  <a:lnTo>
                    <a:pt x="885761" y="272122"/>
                  </a:lnTo>
                  <a:lnTo>
                    <a:pt x="885266" y="274891"/>
                  </a:lnTo>
                  <a:lnTo>
                    <a:pt x="885837" y="277317"/>
                  </a:lnTo>
                  <a:lnTo>
                    <a:pt x="894537" y="277317"/>
                  </a:lnTo>
                  <a:lnTo>
                    <a:pt x="894956" y="275386"/>
                  </a:lnTo>
                  <a:close/>
                </a:path>
                <a:path w="929005" h="277494">
                  <a:moveTo>
                    <a:pt x="928395" y="237947"/>
                  </a:moveTo>
                  <a:lnTo>
                    <a:pt x="928331" y="234416"/>
                  </a:lnTo>
                  <a:lnTo>
                    <a:pt x="926731" y="232270"/>
                  </a:lnTo>
                  <a:lnTo>
                    <a:pt x="925118" y="230124"/>
                  </a:lnTo>
                  <a:lnTo>
                    <a:pt x="922591" y="230136"/>
                  </a:lnTo>
                  <a:lnTo>
                    <a:pt x="919543" y="234505"/>
                  </a:lnTo>
                  <a:lnTo>
                    <a:pt x="919594" y="238023"/>
                  </a:lnTo>
                  <a:lnTo>
                    <a:pt x="922807" y="242328"/>
                  </a:lnTo>
                  <a:lnTo>
                    <a:pt x="925347" y="242303"/>
                  </a:lnTo>
                  <a:lnTo>
                    <a:pt x="928395" y="237947"/>
                  </a:lnTo>
                  <a:close/>
                </a:path>
              </a:pathLst>
            </a:custGeom>
            <a:solidFill>
              <a:srgbClr val="0A4A24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object 100"/>
            <p:cNvSpPr/>
            <p:nvPr/>
          </p:nvSpPr>
          <p:spPr>
            <a:xfrm>
              <a:off x="13121750" y="2624089"/>
              <a:ext cx="482600" cy="280670"/>
            </a:xfrm>
            <a:custGeom>
              <a:avLst/>
              <a:gdLst/>
              <a:ahLst/>
              <a:cxnLst/>
              <a:rect l="l" t="t" r="r" b="b"/>
              <a:pathLst>
                <a:path w="482600" h="280669">
                  <a:moveTo>
                    <a:pt x="325958" y="0"/>
                  </a:moveTo>
                  <a:lnTo>
                    <a:pt x="279006" y="3682"/>
                  </a:lnTo>
                  <a:lnTo>
                    <a:pt x="232498" y="18567"/>
                  </a:lnTo>
                  <a:lnTo>
                    <a:pt x="197421" y="40246"/>
                  </a:lnTo>
                  <a:lnTo>
                    <a:pt x="150672" y="81267"/>
                  </a:lnTo>
                  <a:lnTo>
                    <a:pt x="139877" y="88722"/>
                  </a:lnTo>
                  <a:lnTo>
                    <a:pt x="132245" y="92100"/>
                  </a:lnTo>
                  <a:lnTo>
                    <a:pt x="123888" y="93548"/>
                  </a:lnTo>
                  <a:lnTo>
                    <a:pt x="111963" y="92760"/>
                  </a:lnTo>
                  <a:lnTo>
                    <a:pt x="107619" y="93065"/>
                  </a:lnTo>
                  <a:lnTo>
                    <a:pt x="50738" y="142798"/>
                  </a:lnTo>
                  <a:lnTo>
                    <a:pt x="27565" y="187926"/>
                  </a:lnTo>
                  <a:lnTo>
                    <a:pt x="10103" y="236212"/>
                  </a:lnTo>
                  <a:lnTo>
                    <a:pt x="0" y="279895"/>
                  </a:lnTo>
                  <a:lnTo>
                    <a:pt x="167335" y="279895"/>
                  </a:lnTo>
                  <a:lnTo>
                    <a:pt x="167805" y="280581"/>
                  </a:lnTo>
                  <a:lnTo>
                    <a:pt x="168427" y="280606"/>
                  </a:lnTo>
                  <a:lnTo>
                    <a:pt x="168935" y="279895"/>
                  </a:lnTo>
                  <a:lnTo>
                    <a:pt x="482269" y="279895"/>
                  </a:lnTo>
                  <a:lnTo>
                    <a:pt x="468350" y="214985"/>
                  </a:lnTo>
                  <a:lnTo>
                    <a:pt x="450895" y="162530"/>
                  </a:lnTo>
                  <a:lnTo>
                    <a:pt x="435540" y="132418"/>
                  </a:lnTo>
                  <a:lnTo>
                    <a:pt x="423442" y="102907"/>
                  </a:lnTo>
                  <a:lnTo>
                    <a:pt x="421170" y="73799"/>
                  </a:lnTo>
                  <a:lnTo>
                    <a:pt x="421487" y="71805"/>
                  </a:lnTo>
                  <a:lnTo>
                    <a:pt x="422528" y="67817"/>
                  </a:lnTo>
                  <a:lnTo>
                    <a:pt x="427377" y="59614"/>
                  </a:lnTo>
                  <a:lnTo>
                    <a:pt x="437046" y="49690"/>
                  </a:lnTo>
                  <a:lnTo>
                    <a:pt x="450509" y="38416"/>
                  </a:lnTo>
                  <a:lnTo>
                    <a:pt x="466737" y="26161"/>
                  </a:lnTo>
                  <a:lnTo>
                    <a:pt x="425418" y="15460"/>
                  </a:lnTo>
                  <a:lnTo>
                    <a:pt x="386626" y="6819"/>
                  </a:lnTo>
                  <a:lnTo>
                    <a:pt x="334086" y="241"/>
                  </a:lnTo>
                  <a:lnTo>
                    <a:pt x="325958" y="0"/>
                  </a:lnTo>
                  <a:close/>
                </a:path>
              </a:pathLst>
            </a:custGeom>
            <a:solidFill>
              <a:srgbClr val="0A4A24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object 101"/>
            <p:cNvSpPr/>
            <p:nvPr/>
          </p:nvSpPr>
          <p:spPr>
            <a:xfrm>
              <a:off x="13628864" y="2683931"/>
              <a:ext cx="502920" cy="221615"/>
            </a:xfrm>
            <a:custGeom>
              <a:avLst/>
              <a:gdLst/>
              <a:ahLst/>
              <a:cxnLst/>
              <a:rect l="l" t="t" r="r" b="b"/>
              <a:pathLst>
                <a:path w="502919" h="221614">
                  <a:moveTo>
                    <a:pt x="431342" y="220052"/>
                  </a:moveTo>
                  <a:lnTo>
                    <a:pt x="431545" y="221145"/>
                  </a:lnTo>
                  <a:lnTo>
                    <a:pt x="431342" y="220052"/>
                  </a:lnTo>
                  <a:close/>
                </a:path>
                <a:path w="502919" h="221614">
                  <a:moveTo>
                    <a:pt x="341566" y="220052"/>
                  </a:moveTo>
                  <a:lnTo>
                    <a:pt x="341642" y="220586"/>
                  </a:lnTo>
                  <a:lnTo>
                    <a:pt x="341566" y="220052"/>
                  </a:lnTo>
                  <a:close/>
                </a:path>
                <a:path w="502919" h="221614">
                  <a:moveTo>
                    <a:pt x="196303" y="0"/>
                  </a:moveTo>
                  <a:lnTo>
                    <a:pt x="209622" y="14376"/>
                  </a:lnTo>
                  <a:lnTo>
                    <a:pt x="221380" y="27482"/>
                  </a:lnTo>
                  <a:lnTo>
                    <a:pt x="229867" y="37874"/>
                  </a:lnTo>
                  <a:lnTo>
                    <a:pt x="233819" y="44691"/>
                  </a:lnTo>
                  <a:lnTo>
                    <a:pt x="233677" y="51243"/>
                  </a:lnTo>
                  <a:lnTo>
                    <a:pt x="228635" y="61580"/>
                  </a:lnTo>
                  <a:lnTo>
                    <a:pt x="228599" y="67983"/>
                  </a:lnTo>
                  <a:lnTo>
                    <a:pt x="228879" y="69049"/>
                  </a:lnTo>
                  <a:lnTo>
                    <a:pt x="231190" y="71208"/>
                  </a:lnTo>
                  <a:lnTo>
                    <a:pt x="238112" y="77266"/>
                  </a:lnTo>
                  <a:lnTo>
                    <a:pt x="243319" y="81457"/>
                  </a:lnTo>
                  <a:lnTo>
                    <a:pt x="243776" y="83083"/>
                  </a:lnTo>
                  <a:lnTo>
                    <a:pt x="251217" y="89966"/>
                  </a:lnTo>
                  <a:lnTo>
                    <a:pt x="280711" y="108531"/>
                  </a:lnTo>
                  <a:lnTo>
                    <a:pt x="288188" y="115341"/>
                  </a:lnTo>
                  <a:lnTo>
                    <a:pt x="286019" y="126351"/>
                  </a:lnTo>
                  <a:lnTo>
                    <a:pt x="267421" y="142975"/>
                  </a:lnTo>
                  <a:lnTo>
                    <a:pt x="265595" y="153492"/>
                  </a:lnTo>
                  <a:lnTo>
                    <a:pt x="277444" y="186029"/>
                  </a:lnTo>
                  <a:lnTo>
                    <a:pt x="257926" y="189498"/>
                  </a:lnTo>
                  <a:lnTo>
                    <a:pt x="141065" y="199764"/>
                  </a:lnTo>
                  <a:lnTo>
                    <a:pt x="74227" y="206104"/>
                  </a:lnTo>
                  <a:lnTo>
                    <a:pt x="22121" y="212943"/>
                  </a:lnTo>
                  <a:lnTo>
                    <a:pt x="0" y="220052"/>
                  </a:lnTo>
                  <a:lnTo>
                    <a:pt x="502919" y="220052"/>
                  </a:lnTo>
                  <a:lnTo>
                    <a:pt x="485170" y="165148"/>
                  </a:lnTo>
                  <a:lnTo>
                    <a:pt x="456474" y="139152"/>
                  </a:lnTo>
                  <a:lnTo>
                    <a:pt x="424854" y="129293"/>
                  </a:lnTo>
                  <a:lnTo>
                    <a:pt x="398333" y="122798"/>
                  </a:lnTo>
                  <a:lnTo>
                    <a:pt x="384936" y="106895"/>
                  </a:lnTo>
                  <a:lnTo>
                    <a:pt x="384416" y="103822"/>
                  </a:lnTo>
                  <a:lnTo>
                    <a:pt x="384098" y="102247"/>
                  </a:lnTo>
                  <a:lnTo>
                    <a:pt x="383641" y="99809"/>
                  </a:lnTo>
                  <a:lnTo>
                    <a:pt x="383324" y="98374"/>
                  </a:lnTo>
                  <a:lnTo>
                    <a:pt x="383273" y="98069"/>
                  </a:lnTo>
                  <a:lnTo>
                    <a:pt x="382066" y="92570"/>
                  </a:lnTo>
                  <a:lnTo>
                    <a:pt x="381416" y="89957"/>
                  </a:lnTo>
                  <a:lnTo>
                    <a:pt x="380123" y="85153"/>
                  </a:lnTo>
                  <a:lnTo>
                    <a:pt x="379495" y="83083"/>
                  </a:lnTo>
                  <a:lnTo>
                    <a:pt x="379336" y="82435"/>
                  </a:lnTo>
                  <a:lnTo>
                    <a:pt x="379209" y="82105"/>
                  </a:lnTo>
                  <a:lnTo>
                    <a:pt x="378548" y="79997"/>
                  </a:lnTo>
                  <a:lnTo>
                    <a:pt x="376961" y="75387"/>
                  </a:lnTo>
                  <a:lnTo>
                    <a:pt x="376288" y="73698"/>
                  </a:lnTo>
                  <a:lnTo>
                    <a:pt x="376072" y="73024"/>
                  </a:lnTo>
                  <a:lnTo>
                    <a:pt x="375818" y="72389"/>
                  </a:lnTo>
                  <a:lnTo>
                    <a:pt x="375577" y="71856"/>
                  </a:lnTo>
                  <a:lnTo>
                    <a:pt x="375208" y="70916"/>
                  </a:lnTo>
                  <a:lnTo>
                    <a:pt x="373595" y="67246"/>
                  </a:lnTo>
                  <a:lnTo>
                    <a:pt x="373125" y="66293"/>
                  </a:lnTo>
                  <a:lnTo>
                    <a:pt x="372211" y="64350"/>
                  </a:lnTo>
                  <a:lnTo>
                    <a:pt x="370763" y="61580"/>
                  </a:lnTo>
                  <a:lnTo>
                    <a:pt x="369785" y="59816"/>
                  </a:lnTo>
                  <a:lnTo>
                    <a:pt x="368744" y="58165"/>
                  </a:lnTo>
                  <a:lnTo>
                    <a:pt x="368299" y="57403"/>
                  </a:lnTo>
                  <a:lnTo>
                    <a:pt x="356742" y="43294"/>
                  </a:lnTo>
                  <a:lnTo>
                    <a:pt x="355688" y="42290"/>
                  </a:lnTo>
                  <a:lnTo>
                    <a:pt x="354609" y="41351"/>
                  </a:lnTo>
                  <a:lnTo>
                    <a:pt x="353491" y="40462"/>
                  </a:lnTo>
                  <a:lnTo>
                    <a:pt x="352793" y="39865"/>
                  </a:lnTo>
                  <a:lnTo>
                    <a:pt x="352082" y="39319"/>
                  </a:lnTo>
                  <a:lnTo>
                    <a:pt x="351370" y="38811"/>
                  </a:lnTo>
                  <a:lnTo>
                    <a:pt x="347637" y="35991"/>
                  </a:lnTo>
                  <a:lnTo>
                    <a:pt x="310641" y="22339"/>
                  </a:lnTo>
                  <a:lnTo>
                    <a:pt x="303110" y="20904"/>
                  </a:lnTo>
                  <a:lnTo>
                    <a:pt x="302628" y="20789"/>
                  </a:lnTo>
                  <a:lnTo>
                    <a:pt x="302132" y="20739"/>
                  </a:lnTo>
                  <a:lnTo>
                    <a:pt x="300481" y="20396"/>
                  </a:lnTo>
                  <a:lnTo>
                    <a:pt x="298805" y="20142"/>
                  </a:lnTo>
                  <a:lnTo>
                    <a:pt x="295147" y="19507"/>
                  </a:lnTo>
                  <a:lnTo>
                    <a:pt x="291071" y="18884"/>
                  </a:lnTo>
                  <a:lnTo>
                    <a:pt x="288505" y="18453"/>
                  </a:lnTo>
                  <a:lnTo>
                    <a:pt x="287223" y="18287"/>
                  </a:lnTo>
                  <a:lnTo>
                    <a:pt x="261150" y="14376"/>
                  </a:lnTo>
                  <a:lnTo>
                    <a:pt x="259168" y="14020"/>
                  </a:lnTo>
                  <a:lnTo>
                    <a:pt x="257149" y="13728"/>
                  </a:lnTo>
                  <a:lnTo>
                    <a:pt x="245109" y="11658"/>
                  </a:lnTo>
                  <a:lnTo>
                    <a:pt x="243370" y="11315"/>
                  </a:lnTo>
                  <a:lnTo>
                    <a:pt x="237540" y="10261"/>
                  </a:lnTo>
                  <a:lnTo>
                    <a:pt x="231546" y="9042"/>
                  </a:lnTo>
                  <a:lnTo>
                    <a:pt x="225361" y="7683"/>
                  </a:lnTo>
                  <a:lnTo>
                    <a:pt x="224180" y="7391"/>
                  </a:lnTo>
                  <a:lnTo>
                    <a:pt x="222986" y="7137"/>
                  </a:lnTo>
                  <a:lnTo>
                    <a:pt x="221780" y="6845"/>
                  </a:lnTo>
                  <a:lnTo>
                    <a:pt x="221119" y="6718"/>
                  </a:lnTo>
                  <a:lnTo>
                    <a:pt x="219417" y="6273"/>
                  </a:lnTo>
                  <a:lnTo>
                    <a:pt x="219024" y="6210"/>
                  </a:lnTo>
                  <a:lnTo>
                    <a:pt x="218655" y="6083"/>
                  </a:lnTo>
                  <a:lnTo>
                    <a:pt x="217817" y="5918"/>
                  </a:lnTo>
                  <a:lnTo>
                    <a:pt x="216979" y="5689"/>
                  </a:lnTo>
                  <a:lnTo>
                    <a:pt x="209715" y="3898"/>
                  </a:lnTo>
                  <a:lnTo>
                    <a:pt x="203085" y="2082"/>
                  </a:lnTo>
                  <a:lnTo>
                    <a:pt x="196303" y="0"/>
                  </a:lnTo>
                  <a:close/>
                </a:path>
              </a:pathLst>
            </a:custGeom>
            <a:solidFill>
              <a:srgbClr val="0A4A24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object 102"/>
            <p:cNvSpPr/>
            <p:nvPr/>
          </p:nvSpPr>
          <p:spPr>
            <a:xfrm>
              <a:off x="13241300" y="2784131"/>
              <a:ext cx="729615" cy="120650"/>
            </a:xfrm>
            <a:custGeom>
              <a:avLst/>
              <a:gdLst/>
              <a:ahLst/>
              <a:cxnLst/>
              <a:rect l="l" t="t" r="r" b="b"/>
              <a:pathLst>
                <a:path w="729615" h="120650">
                  <a:moveTo>
                    <a:pt x="634720" y="119849"/>
                  </a:moveTo>
                  <a:lnTo>
                    <a:pt x="615645" y="79730"/>
                  </a:lnTo>
                  <a:lnTo>
                    <a:pt x="574230" y="55410"/>
                  </a:lnTo>
                  <a:lnTo>
                    <a:pt x="555485" y="52120"/>
                  </a:lnTo>
                  <a:lnTo>
                    <a:pt x="547509" y="54686"/>
                  </a:lnTo>
                  <a:lnTo>
                    <a:pt x="539610" y="53505"/>
                  </a:lnTo>
                  <a:lnTo>
                    <a:pt x="525335" y="43878"/>
                  </a:lnTo>
                  <a:lnTo>
                    <a:pt x="514070" y="25793"/>
                  </a:lnTo>
                  <a:lnTo>
                    <a:pt x="506666" y="8305"/>
                  </a:lnTo>
                  <a:lnTo>
                    <a:pt x="503999" y="457"/>
                  </a:lnTo>
                  <a:lnTo>
                    <a:pt x="500189" y="3175"/>
                  </a:lnTo>
                  <a:lnTo>
                    <a:pt x="491566" y="16344"/>
                  </a:lnTo>
                  <a:lnTo>
                    <a:pt x="486981" y="18935"/>
                  </a:lnTo>
                  <a:lnTo>
                    <a:pt x="482092" y="18211"/>
                  </a:lnTo>
                  <a:lnTo>
                    <a:pt x="476796" y="952"/>
                  </a:lnTo>
                  <a:lnTo>
                    <a:pt x="470458" y="0"/>
                  </a:lnTo>
                  <a:lnTo>
                    <a:pt x="461505" y="7962"/>
                  </a:lnTo>
                  <a:lnTo>
                    <a:pt x="453605" y="28765"/>
                  </a:lnTo>
                  <a:lnTo>
                    <a:pt x="445719" y="53251"/>
                  </a:lnTo>
                  <a:lnTo>
                    <a:pt x="436867" y="72301"/>
                  </a:lnTo>
                  <a:lnTo>
                    <a:pt x="434225" y="75895"/>
                  </a:lnTo>
                  <a:lnTo>
                    <a:pt x="431368" y="77876"/>
                  </a:lnTo>
                  <a:lnTo>
                    <a:pt x="422084" y="76441"/>
                  </a:lnTo>
                  <a:lnTo>
                    <a:pt x="407377" y="52362"/>
                  </a:lnTo>
                  <a:lnTo>
                    <a:pt x="403783" y="51828"/>
                  </a:lnTo>
                  <a:lnTo>
                    <a:pt x="401904" y="53581"/>
                  </a:lnTo>
                  <a:lnTo>
                    <a:pt x="395312" y="62953"/>
                  </a:lnTo>
                  <a:lnTo>
                    <a:pt x="390728" y="75298"/>
                  </a:lnTo>
                  <a:lnTo>
                    <a:pt x="386600" y="74701"/>
                  </a:lnTo>
                  <a:lnTo>
                    <a:pt x="359664" y="45313"/>
                  </a:lnTo>
                  <a:lnTo>
                    <a:pt x="356298" y="45897"/>
                  </a:lnTo>
                  <a:lnTo>
                    <a:pt x="346113" y="49491"/>
                  </a:lnTo>
                  <a:lnTo>
                    <a:pt x="342658" y="51219"/>
                  </a:lnTo>
                  <a:lnTo>
                    <a:pt x="338480" y="52400"/>
                  </a:lnTo>
                  <a:lnTo>
                    <a:pt x="336003" y="52019"/>
                  </a:lnTo>
                  <a:lnTo>
                    <a:pt x="334137" y="50253"/>
                  </a:lnTo>
                  <a:lnTo>
                    <a:pt x="329653" y="44081"/>
                  </a:lnTo>
                  <a:lnTo>
                    <a:pt x="327012" y="38925"/>
                  </a:lnTo>
                  <a:lnTo>
                    <a:pt x="321437" y="29756"/>
                  </a:lnTo>
                  <a:lnTo>
                    <a:pt x="318477" y="25793"/>
                  </a:lnTo>
                  <a:lnTo>
                    <a:pt x="315366" y="25323"/>
                  </a:lnTo>
                  <a:lnTo>
                    <a:pt x="310375" y="29070"/>
                  </a:lnTo>
                  <a:lnTo>
                    <a:pt x="306197" y="38455"/>
                  </a:lnTo>
                  <a:lnTo>
                    <a:pt x="302310" y="48310"/>
                  </a:lnTo>
                  <a:lnTo>
                    <a:pt x="298145" y="53416"/>
                  </a:lnTo>
                  <a:lnTo>
                    <a:pt x="260464" y="70510"/>
                  </a:lnTo>
                  <a:lnTo>
                    <a:pt x="250469" y="79387"/>
                  </a:lnTo>
                  <a:lnTo>
                    <a:pt x="248907" y="79133"/>
                  </a:lnTo>
                  <a:lnTo>
                    <a:pt x="247370" y="78003"/>
                  </a:lnTo>
                  <a:lnTo>
                    <a:pt x="245846" y="76136"/>
                  </a:lnTo>
                  <a:lnTo>
                    <a:pt x="237261" y="59448"/>
                  </a:lnTo>
                  <a:lnTo>
                    <a:pt x="228498" y="36258"/>
                  </a:lnTo>
                  <a:lnTo>
                    <a:pt x="219024" y="15278"/>
                  </a:lnTo>
                  <a:lnTo>
                    <a:pt x="208292" y="5181"/>
                  </a:lnTo>
                  <a:lnTo>
                    <a:pt x="200113" y="8890"/>
                  </a:lnTo>
                  <a:lnTo>
                    <a:pt x="189839" y="18249"/>
                  </a:lnTo>
                  <a:lnTo>
                    <a:pt x="178612" y="27457"/>
                  </a:lnTo>
                  <a:lnTo>
                    <a:pt x="167640" y="30734"/>
                  </a:lnTo>
                  <a:lnTo>
                    <a:pt x="160337" y="29629"/>
                  </a:lnTo>
                  <a:lnTo>
                    <a:pt x="158711" y="22923"/>
                  </a:lnTo>
                  <a:lnTo>
                    <a:pt x="155105" y="22390"/>
                  </a:lnTo>
                  <a:lnTo>
                    <a:pt x="148551" y="26771"/>
                  </a:lnTo>
                  <a:lnTo>
                    <a:pt x="142201" y="37617"/>
                  </a:lnTo>
                  <a:lnTo>
                    <a:pt x="136283" y="48514"/>
                  </a:lnTo>
                  <a:lnTo>
                    <a:pt x="131000" y="53073"/>
                  </a:lnTo>
                  <a:lnTo>
                    <a:pt x="130416" y="52793"/>
                  </a:lnTo>
                  <a:lnTo>
                    <a:pt x="125984" y="42799"/>
                  </a:lnTo>
                  <a:lnTo>
                    <a:pt x="120472" y="25793"/>
                  </a:lnTo>
                  <a:lnTo>
                    <a:pt x="112864" y="9245"/>
                  </a:lnTo>
                  <a:lnTo>
                    <a:pt x="102273" y="762"/>
                  </a:lnTo>
                  <a:lnTo>
                    <a:pt x="101003" y="774"/>
                  </a:lnTo>
                  <a:lnTo>
                    <a:pt x="83781" y="13754"/>
                  </a:lnTo>
                  <a:lnTo>
                    <a:pt x="58000" y="43256"/>
                  </a:lnTo>
                  <a:lnTo>
                    <a:pt x="29070" y="80492"/>
                  </a:lnTo>
                  <a:lnTo>
                    <a:pt x="0" y="119849"/>
                  </a:lnTo>
                  <a:lnTo>
                    <a:pt x="47764" y="119849"/>
                  </a:lnTo>
                  <a:lnTo>
                    <a:pt x="48247" y="120535"/>
                  </a:lnTo>
                  <a:lnTo>
                    <a:pt x="48882" y="120573"/>
                  </a:lnTo>
                  <a:lnTo>
                    <a:pt x="49364" y="119849"/>
                  </a:lnTo>
                  <a:lnTo>
                    <a:pt x="634720" y="119849"/>
                  </a:lnTo>
                  <a:close/>
                </a:path>
                <a:path w="729615" h="120650">
                  <a:moveTo>
                    <a:pt x="729132" y="119951"/>
                  </a:move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object 103"/>
            <p:cNvSpPr/>
            <p:nvPr/>
          </p:nvSpPr>
          <p:spPr>
            <a:xfrm>
              <a:off x="13317449" y="2840240"/>
              <a:ext cx="474980" cy="64135"/>
            </a:xfrm>
            <a:custGeom>
              <a:avLst/>
              <a:gdLst/>
              <a:ahLst/>
              <a:cxnLst/>
              <a:rect l="l" t="t" r="r" b="b"/>
              <a:pathLst>
                <a:path w="474980" h="64135">
                  <a:moveTo>
                    <a:pt x="18034" y="63754"/>
                  </a:moveTo>
                  <a:lnTo>
                    <a:pt x="5054" y="48310"/>
                  </a:lnTo>
                  <a:lnTo>
                    <a:pt x="1320" y="53263"/>
                  </a:lnTo>
                  <a:lnTo>
                    <a:pt x="114" y="61544"/>
                  </a:lnTo>
                  <a:lnTo>
                    <a:pt x="25" y="62623"/>
                  </a:lnTo>
                  <a:lnTo>
                    <a:pt x="0" y="63754"/>
                  </a:lnTo>
                  <a:lnTo>
                    <a:pt x="18034" y="63754"/>
                  </a:lnTo>
                  <a:close/>
                </a:path>
                <a:path w="474980" h="64135">
                  <a:moveTo>
                    <a:pt x="78333" y="3340"/>
                  </a:moveTo>
                  <a:lnTo>
                    <a:pt x="76123" y="635"/>
                  </a:lnTo>
                  <a:lnTo>
                    <a:pt x="73418" y="330"/>
                  </a:lnTo>
                  <a:lnTo>
                    <a:pt x="70713" y="0"/>
                  </a:lnTo>
                  <a:lnTo>
                    <a:pt x="68516" y="2209"/>
                  </a:lnTo>
                  <a:lnTo>
                    <a:pt x="68529" y="8255"/>
                  </a:lnTo>
                  <a:lnTo>
                    <a:pt x="70726" y="10960"/>
                  </a:lnTo>
                  <a:lnTo>
                    <a:pt x="76136" y="11582"/>
                  </a:lnTo>
                  <a:lnTo>
                    <a:pt x="78333" y="9385"/>
                  </a:lnTo>
                  <a:lnTo>
                    <a:pt x="78333" y="6362"/>
                  </a:lnTo>
                  <a:lnTo>
                    <a:pt x="78333" y="3340"/>
                  </a:lnTo>
                  <a:close/>
                </a:path>
                <a:path w="474980" h="64135">
                  <a:moveTo>
                    <a:pt x="138049" y="55791"/>
                  </a:moveTo>
                  <a:lnTo>
                    <a:pt x="137477" y="53733"/>
                  </a:lnTo>
                  <a:lnTo>
                    <a:pt x="134861" y="49428"/>
                  </a:lnTo>
                  <a:lnTo>
                    <a:pt x="132245" y="47625"/>
                  </a:lnTo>
                  <a:lnTo>
                    <a:pt x="124206" y="46901"/>
                  </a:lnTo>
                  <a:lnTo>
                    <a:pt x="119989" y="50914"/>
                  </a:lnTo>
                  <a:lnTo>
                    <a:pt x="119761" y="57759"/>
                  </a:lnTo>
                  <a:lnTo>
                    <a:pt x="120015" y="59169"/>
                  </a:lnTo>
                  <a:lnTo>
                    <a:pt x="122504" y="63754"/>
                  </a:lnTo>
                  <a:lnTo>
                    <a:pt x="135851" y="63754"/>
                  </a:lnTo>
                  <a:lnTo>
                    <a:pt x="137972" y="57937"/>
                  </a:lnTo>
                  <a:lnTo>
                    <a:pt x="138049" y="55791"/>
                  </a:lnTo>
                  <a:close/>
                </a:path>
                <a:path w="474980" h="64135">
                  <a:moveTo>
                    <a:pt x="141947" y="5194"/>
                  </a:moveTo>
                  <a:lnTo>
                    <a:pt x="139763" y="2336"/>
                  </a:lnTo>
                  <a:lnTo>
                    <a:pt x="134340" y="1689"/>
                  </a:lnTo>
                  <a:lnTo>
                    <a:pt x="132143" y="4025"/>
                  </a:lnTo>
                  <a:lnTo>
                    <a:pt x="132130" y="10439"/>
                  </a:lnTo>
                  <a:lnTo>
                    <a:pt x="134327" y="13296"/>
                  </a:lnTo>
                  <a:lnTo>
                    <a:pt x="139738" y="13931"/>
                  </a:lnTo>
                  <a:lnTo>
                    <a:pt x="141947" y="11607"/>
                  </a:lnTo>
                  <a:lnTo>
                    <a:pt x="141947" y="8394"/>
                  </a:lnTo>
                  <a:lnTo>
                    <a:pt x="141947" y="5194"/>
                  </a:lnTo>
                  <a:close/>
                </a:path>
                <a:path w="474980" h="64135">
                  <a:moveTo>
                    <a:pt x="216890" y="34429"/>
                  </a:moveTo>
                  <a:lnTo>
                    <a:pt x="214706" y="31584"/>
                  </a:lnTo>
                  <a:lnTo>
                    <a:pt x="209296" y="30937"/>
                  </a:lnTo>
                  <a:lnTo>
                    <a:pt x="207086" y="33274"/>
                  </a:lnTo>
                  <a:lnTo>
                    <a:pt x="207073" y="39687"/>
                  </a:lnTo>
                  <a:lnTo>
                    <a:pt x="209270" y="42545"/>
                  </a:lnTo>
                  <a:lnTo>
                    <a:pt x="214680" y="43180"/>
                  </a:lnTo>
                  <a:lnTo>
                    <a:pt x="216890" y="40855"/>
                  </a:lnTo>
                  <a:lnTo>
                    <a:pt x="216890" y="37642"/>
                  </a:lnTo>
                  <a:lnTo>
                    <a:pt x="216890" y="34429"/>
                  </a:lnTo>
                  <a:close/>
                </a:path>
                <a:path w="474980" h="64135">
                  <a:moveTo>
                    <a:pt x="333705" y="51841"/>
                  </a:moveTo>
                  <a:lnTo>
                    <a:pt x="331546" y="48615"/>
                  </a:lnTo>
                  <a:lnTo>
                    <a:pt x="326123" y="47929"/>
                  </a:lnTo>
                  <a:lnTo>
                    <a:pt x="323900" y="50584"/>
                  </a:lnTo>
                  <a:lnTo>
                    <a:pt x="323850" y="57848"/>
                  </a:lnTo>
                  <a:lnTo>
                    <a:pt x="326021" y="61048"/>
                  </a:lnTo>
                  <a:lnTo>
                    <a:pt x="331431" y="61747"/>
                  </a:lnTo>
                  <a:lnTo>
                    <a:pt x="333654" y="59080"/>
                  </a:lnTo>
                  <a:lnTo>
                    <a:pt x="333679" y="55460"/>
                  </a:lnTo>
                  <a:lnTo>
                    <a:pt x="333705" y="51841"/>
                  </a:lnTo>
                  <a:close/>
                </a:path>
                <a:path w="474980" h="64135">
                  <a:moveTo>
                    <a:pt x="425259" y="24396"/>
                  </a:moveTo>
                  <a:lnTo>
                    <a:pt x="425170" y="20231"/>
                  </a:lnTo>
                  <a:lnTo>
                    <a:pt x="425081" y="16065"/>
                  </a:lnTo>
                  <a:lnTo>
                    <a:pt x="420941" y="12293"/>
                  </a:lnTo>
                  <a:lnTo>
                    <a:pt x="410857" y="11277"/>
                  </a:lnTo>
                  <a:lnTo>
                    <a:pt x="406857" y="14249"/>
                  </a:lnTo>
                  <a:lnTo>
                    <a:pt x="407047" y="22580"/>
                  </a:lnTo>
                  <a:lnTo>
                    <a:pt x="411187" y="26352"/>
                  </a:lnTo>
                  <a:lnTo>
                    <a:pt x="421259" y="27368"/>
                  </a:lnTo>
                  <a:lnTo>
                    <a:pt x="425259" y="24396"/>
                  </a:lnTo>
                  <a:close/>
                </a:path>
                <a:path w="474980" h="64135">
                  <a:moveTo>
                    <a:pt x="474446" y="63754"/>
                  </a:moveTo>
                  <a:lnTo>
                    <a:pt x="473976" y="59829"/>
                  </a:lnTo>
                  <a:lnTo>
                    <a:pt x="472122" y="56705"/>
                  </a:lnTo>
                  <a:lnTo>
                    <a:pt x="469849" y="56324"/>
                  </a:lnTo>
                  <a:lnTo>
                    <a:pt x="467283" y="55943"/>
                  </a:lnTo>
                  <a:lnTo>
                    <a:pt x="465086" y="59232"/>
                  </a:lnTo>
                  <a:lnTo>
                    <a:pt x="464807" y="63754"/>
                  </a:lnTo>
                  <a:lnTo>
                    <a:pt x="474446" y="63754"/>
                  </a:lnTo>
                  <a:close/>
                </a:path>
              </a:pathLst>
            </a:custGeom>
            <a:solidFill>
              <a:srgbClr val="0A4A24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object 104"/>
            <p:cNvSpPr/>
            <p:nvPr/>
          </p:nvSpPr>
          <p:spPr>
            <a:xfrm>
              <a:off x="13239455" y="2784883"/>
              <a:ext cx="133350" cy="119380"/>
            </a:xfrm>
            <a:custGeom>
              <a:avLst/>
              <a:gdLst/>
              <a:ahLst/>
              <a:cxnLst/>
              <a:rect l="l" t="t" r="r" b="b"/>
              <a:pathLst>
                <a:path w="133350" h="119380">
                  <a:moveTo>
                    <a:pt x="104114" y="0"/>
                  </a:moveTo>
                  <a:lnTo>
                    <a:pt x="45119" y="42021"/>
                  </a:lnTo>
                  <a:lnTo>
                    <a:pt x="21447" y="79622"/>
                  </a:lnTo>
                  <a:lnTo>
                    <a:pt x="0" y="119100"/>
                  </a:lnTo>
                  <a:lnTo>
                    <a:pt x="25679" y="119100"/>
                  </a:lnTo>
                  <a:lnTo>
                    <a:pt x="132867" y="52324"/>
                  </a:lnTo>
                  <a:lnTo>
                    <a:pt x="132283" y="52044"/>
                  </a:lnTo>
                  <a:lnTo>
                    <a:pt x="127880" y="41667"/>
                  </a:lnTo>
                  <a:lnTo>
                    <a:pt x="122420" y="24122"/>
                  </a:lnTo>
                  <a:lnTo>
                    <a:pt x="114805" y="7488"/>
                  </a:lnTo>
                  <a:lnTo>
                    <a:pt x="104114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object 105"/>
            <p:cNvSpPr/>
            <p:nvPr/>
          </p:nvSpPr>
          <p:spPr>
            <a:xfrm>
              <a:off x="13289077" y="2903994"/>
              <a:ext cx="681355" cy="1270"/>
            </a:xfrm>
            <a:custGeom>
              <a:avLst/>
              <a:gdLst/>
              <a:ahLst/>
              <a:cxnLst/>
              <a:rect l="l" t="t" r="r" b="b"/>
              <a:pathLst>
                <a:path w="681355" h="1269">
                  <a:moveTo>
                    <a:pt x="1600" y="0"/>
                  </a:moveTo>
                  <a:lnTo>
                    <a:pt x="0" y="0"/>
                  </a:lnTo>
                  <a:lnTo>
                    <a:pt x="469" y="685"/>
                  </a:lnTo>
                  <a:lnTo>
                    <a:pt x="1104" y="711"/>
                  </a:lnTo>
                  <a:lnTo>
                    <a:pt x="1600" y="0"/>
                  </a:lnTo>
                  <a:close/>
                </a:path>
                <a:path w="681355" h="1269">
                  <a:moveTo>
                    <a:pt x="681355" y="76"/>
                  </a:moveTo>
                  <a:close/>
                </a:path>
              </a:pathLst>
            </a:custGeom>
            <a:solidFill>
              <a:srgbClr val="0A4A24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object 106"/>
            <p:cNvSpPr/>
            <p:nvPr/>
          </p:nvSpPr>
          <p:spPr>
            <a:xfrm>
              <a:off x="14796516" y="2865132"/>
              <a:ext cx="254635" cy="6350"/>
            </a:xfrm>
            <a:custGeom>
              <a:avLst/>
              <a:gdLst/>
              <a:ahLst/>
              <a:cxnLst/>
              <a:rect l="l" t="t" r="r" b="b"/>
              <a:pathLst>
                <a:path w="254634" h="6350">
                  <a:moveTo>
                    <a:pt x="30035" y="0"/>
                  </a:moveTo>
                  <a:lnTo>
                    <a:pt x="0" y="0"/>
                  </a:lnTo>
                  <a:lnTo>
                    <a:pt x="0" y="6159"/>
                  </a:lnTo>
                  <a:lnTo>
                    <a:pt x="30035" y="1244"/>
                  </a:lnTo>
                  <a:lnTo>
                    <a:pt x="30035" y="0"/>
                  </a:lnTo>
                  <a:close/>
                </a:path>
                <a:path w="254634" h="6350">
                  <a:moveTo>
                    <a:pt x="142138" y="0"/>
                  </a:moveTo>
                  <a:lnTo>
                    <a:pt x="112102" y="0"/>
                  </a:lnTo>
                  <a:lnTo>
                    <a:pt x="112102" y="6159"/>
                  </a:lnTo>
                  <a:lnTo>
                    <a:pt x="142138" y="1244"/>
                  </a:lnTo>
                  <a:lnTo>
                    <a:pt x="142138" y="0"/>
                  </a:lnTo>
                  <a:close/>
                </a:path>
                <a:path w="254634" h="6350">
                  <a:moveTo>
                    <a:pt x="254241" y="0"/>
                  </a:moveTo>
                  <a:lnTo>
                    <a:pt x="224205" y="0"/>
                  </a:lnTo>
                  <a:lnTo>
                    <a:pt x="224205" y="6159"/>
                  </a:lnTo>
                  <a:lnTo>
                    <a:pt x="254241" y="1244"/>
                  </a:lnTo>
                  <a:lnTo>
                    <a:pt x="254241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object 107"/>
            <p:cNvSpPr/>
            <p:nvPr/>
          </p:nvSpPr>
          <p:spPr>
            <a:xfrm>
              <a:off x="14793862" y="2860750"/>
              <a:ext cx="259715" cy="44450"/>
            </a:xfrm>
            <a:custGeom>
              <a:avLst/>
              <a:gdLst/>
              <a:ahLst/>
              <a:cxnLst/>
              <a:rect l="l" t="t" r="r" b="b"/>
              <a:pathLst>
                <a:path w="259715" h="44450">
                  <a:moveTo>
                    <a:pt x="259549" y="0"/>
                  </a:moveTo>
                  <a:lnTo>
                    <a:pt x="226860" y="0"/>
                  </a:lnTo>
                  <a:lnTo>
                    <a:pt x="226860" y="5626"/>
                  </a:lnTo>
                  <a:lnTo>
                    <a:pt x="226860" y="38709"/>
                  </a:lnTo>
                  <a:lnTo>
                    <a:pt x="144805" y="38709"/>
                  </a:lnTo>
                  <a:lnTo>
                    <a:pt x="144805" y="5626"/>
                  </a:lnTo>
                  <a:lnTo>
                    <a:pt x="226860" y="5626"/>
                  </a:lnTo>
                  <a:lnTo>
                    <a:pt x="226860" y="0"/>
                  </a:lnTo>
                  <a:lnTo>
                    <a:pt x="114769" y="0"/>
                  </a:lnTo>
                  <a:lnTo>
                    <a:pt x="114769" y="5626"/>
                  </a:lnTo>
                  <a:lnTo>
                    <a:pt x="114769" y="38709"/>
                  </a:lnTo>
                  <a:lnTo>
                    <a:pt x="32702" y="38709"/>
                  </a:lnTo>
                  <a:lnTo>
                    <a:pt x="32702" y="5626"/>
                  </a:lnTo>
                  <a:lnTo>
                    <a:pt x="114769" y="5626"/>
                  </a:lnTo>
                  <a:lnTo>
                    <a:pt x="114769" y="0"/>
                  </a:lnTo>
                  <a:lnTo>
                    <a:pt x="0" y="0"/>
                  </a:lnTo>
                  <a:lnTo>
                    <a:pt x="0" y="5626"/>
                  </a:lnTo>
                  <a:lnTo>
                    <a:pt x="2667" y="5626"/>
                  </a:lnTo>
                  <a:lnTo>
                    <a:pt x="2667" y="38709"/>
                  </a:lnTo>
                  <a:lnTo>
                    <a:pt x="0" y="38709"/>
                  </a:lnTo>
                  <a:lnTo>
                    <a:pt x="0" y="44335"/>
                  </a:lnTo>
                  <a:lnTo>
                    <a:pt x="259549" y="44335"/>
                  </a:lnTo>
                  <a:lnTo>
                    <a:pt x="259549" y="38709"/>
                  </a:lnTo>
                  <a:lnTo>
                    <a:pt x="256882" y="38709"/>
                  </a:lnTo>
                  <a:lnTo>
                    <a:pt x="256882" y="5626"/>
                  </a:lnTo>
                  <a:lnTo>
                    <a:pt x="259549" y="5626"/>
                  </a:lnTo>
                  <a:lnTo>
                    <a:pt x="259549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object 108"/>
            <p:cNvSpPr/>
            <p:nvPr/>
          </p:nvSpPr>
          <p:spPr>
            <a:xfrm>
              <a:off x="14793862" y="2861309"/>
              <a:ext cx="259715" cy="43180"/>
            </a:xfrm>
            <a:custGeom>
              <a:avLst/>
              <a:gdLst/>
              <a:ahLst/>
              <a:cxnLst/>
              <a:rect l="l" t="t" r="r" b="b"/>
              <a:pathLst>
                <a:path w="259715" h="43180">
                  <a:moveTo>
                    <a:pt x="259549" y="0"/>
                  </a:moveTo>
                  <a:lnTo>
                    <a:pt x="226860" y="0"/>
                  </a:lnTo>
                  <a:lnTo>
                    <a:pt x="226860" y="5080"/>
                  </a:lnTo>
                  <a:lnTo>
                    <a:pt x="226860" y="38100"/>
                  </a:lnTo>
                  <a:lnTo>
                    <a:pt x="144780" y="38100"/>
                  </a:lnTo>
                  <a:lnTo>
                    <a:pt x="144780" y="5080"/>
                  </a:lnTo>
                  <a:lnTo>
                    <a:pt x="226860" y="5080"/>
                  </a:lnTo>
                  <a:lnTo>
                    <a:pt x="226860" y="0"/>
                  </a:lnTo>
                  <a:lnTo>
                    <a:pt x="114769" y="0"/>
                  </a:lnTo>
                  <a:lnTo>
                    <a:pt x="114769" y="5080"/>
                  </a:lnTo>
                  <a:lnTo>
                    <a:pt x="114769" y="38100"/>
                  </a:lnTo>
                  <a:lnTo>
                    <a:pt x="32689" y="38100"/>
                  </a:lnTo>
                  <a:lnTo>
                    <a:pt x="32689" y="5080"/>
                  </a:lnTo>
                  <a:lnTo>
                    <a:pt x="114769" y="5080"/>
                  </a:lnTo>
                  <a:lnTo>
                    <a:pt x="114769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2667" y="5080"/>
                  </a:lnTo>
                  <a:lnTo>
                    <a:pt x="2667" y="38100"/>
                  </a:lnTo>
                  <a:lnTo>
                    <a:pt x="0" y="38100"/>
                  </a:lnTo>
                  <a:lnTo>
                    <a:pt x="0" y="43180"/>
                  </a:lnTo>
                  <a:lnTo>
                    <a:pt x="259549" y="43180"/>
                  </a:lnTo>
                  <a:lnTo>
                    <a:pt x="259549" y="38100"/>
                  </a:lnTo>
                  <a:lnTo>
                    <a:pt x="256908" y="38100"/>
                  </a:lnTo>
                  <a:lnTo>
                    <a:pt x="256908" y="5080"/>
                  </a:lnTo>
                  <a:lnTo>
                    <a:pt x="259549" y="5080"/>
                  </a:lnTo>
                  <a:lnTo>
                    <a:pt x="259549" y="0"/>
                  </a:lnTo>
                  <a:close/>
                </a:path>
              </a:pathLst>
            </a:custGeom>
            <a:solidFill>
              <a:srgbClr val="0A4A24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object 109"/>
            <p:cNvSpPr/>
            <p:nvPr/>
          </p:nvSpPr>
          <p:spPr>
            <a:xfrm>
              <a:off x="14808645" y="2860750"/>
              <a:ext cx="259715" cy="44450"/>
            </a:xfrm>
            <a:custGeom>
              <a:avLst/>
              <a:gdLst/>
              <a:ahLst/>
              <a:cxnLst/>
              <a:rect l="l" t="t" r="r" b="b"/>
              <a:pathLst>
                <a:path w="259715" h="44450">
                  <a:moveTo>
                    <a:pt x="259549" y="0"/>
                  </a:moveTo>
                  <a:lnTo>
                    <a:pt x="226872" y="0"/>
                  </a:lnTo>
                  <a:lnTo>
                    <a:pt x="226872" y="5626"/>
                  </a:lnTo>
                  <a:lnTo>
                    <a:pt x="226872" y="38709"/>
                  </a:lnTo>
                  <a:lnTo>
                    <a:pt x="144792" y="38709"/>
                  </a:lnTo>
                  <a:lnTo>
                    <a:pt x="144792" y="5626"/>
                  </a:lnTo>
                  <a:lnTo>
                    <a:pt x="226872" y="5626"/>
                  </a:lnTo>
                  <a:lnTo>
                    <a:pt x="226872" y="0"/>
                  </a:lnTo>
                  <a:lnTo>
                    <a:pt x="114757" y="0"/>
                  </a:lnTo>
                  <a:lnTo>
                    <a:pt x="114757" y="5626"/>
                  </a:lnTo>
                  <a:lnTo>
                    <a:pt x="114757" y="38709"/>
                  </a:lnTo>
                  <a:lnTo>
                    <a:pt x="32689" y="38709"/>
                  </a:lnTo>
                  <a:lnTo>
                    <a:pt x="32689" y="5626"/>
                  </a:lnTo>
                  <a:lnTo>
                    <a:pt x="114757" y="5626"/>
                  </a:lnTo>
                  <a:lnTo>
                    <a:pt x="114757" y="0"/>
                  </a:lnTo>
                  <a:lnTo>
                    <a:pt x="0" y="0"/>
                  </a:lnTo>
                  <a:lnTo>
                    <a:pt x="0" y="5626"/>
                  </a:lnTo>
                  <a:lnTo>
                    <a:pt x="2654" y="5626"/>
                  </a:lnTo>
                  <a:lnTo>
                    <a:pt x="2654" y="38709"/>
                  </a:lnTo>
                  <a:lnTo>
                    <a:pt x="0" y="38709"/>
                  </a:lnTo>
                  <a:lnTo>
                    <a:pt x="0" y="44335"/>
                  </a:lnTo>
                  <a:lnTo>
                    <a:pt x="259549" y="44335"/>
                  </a:lnTo>
                  <a:lnTo>
                    <a:pt x="259549" y="38709"/>
                  </a:lnTo>
                  <a:lnTo>
                    <a:pt x="256908" y="38709"/>
                  </a:lnTo>
                  <a:lnTo>
                    <a:pt x="256908" y="5626"/>
                  </a:lnTo>
                  <a:lnTo>
                    <a:pt x="259549" y="5626"/>
                  </a:lnTo>
                  <a:lnTo>
                    <a:pt x="259549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object 110"/>
            <p:cNvSpPr/>
            <p:nvPr/>
          </p:nvSpPr>
          <p:spPr>
            <a:xfrm>
              <a:off x="14808645" y="2861309"/>
              <a:ext cx="259715" cy="43180"/>
            </a:xfrm>
            <a:custGeom>
              <a:avLst/>
              <a:gdLst/>
              <a:ahLst/>
              <a:cxnLst/>
              <a:rect l="l" t="t" r="r" b="b"/>
              <a:pathLst>
                <a:path w="259715" h="43180">
                  <a:moveTo>
                    <a:pt x="259549" y="0"/>
                  </a:moveTo>
                  <a:lnTo>
                    <a:pt x="226860" y="0"/>
                  </a:lnTo>
                  <a:lnTo>
                    <a:pt x="226860" y="5080"/>
                  </a:lnTo>
                  <a:lnTo>
                    <a:pt x="226860" y="38100"/>
                  </a:lnTo>
                  <a:lnTo>
                    <a:pt x="144780" y="38100"/>
                  </a:lnTo>
                  <a:lnTo>
                    <a:pt x="144780" y="5080"/>
                  </a:lnTo>
                  <a:lnTo>
                    <a:pt x="226860" y="5080"/>
                  </a:lnTo>
                  <a:lnTo>
                    <a:pt x="226860" y="0"/>
                  </a:lnTo>
                  <a:lnTo>
                    <a:pt x="114769" y="0"/>
                  </a:lnTo>
                  <a:lnTo>
                    <a:pt x="114769" y="5080"/>
                  </a:lnTo>
                  <a:lnTo>
                    <a:pt x="114769" y="38100"/>
                  </a:lnTo>
                  <a:lnTo>
                    <a:pt x="32689" y="38100"/>
                  </a:lnTo>
                  <a:lnTo>
                    <a:pt x="32689" y="5080"/>
                  </a:lnTo>
                  <a:lnTo>
                    <a:pt x="114769" y="5080"/>
                  </a:lnTo>
                  <a:lnTo>
                    <a:pt x="114769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2667" y="5080"/>
                  </a:lnTo>
                  <a:lnTo>
                    <a:pt x="2667" y="38100"/>
                  </a:lnTo>
                  <a:lnTo>
                    <a:pt x="0" y="38100"/>
                  </a:lnTo>
                  <a:lnTo>
                    <a:pt x="0" y="43180"/>
                  </a:lnTo>
                  <a:lnTo>
                    <a:pt x="259549" y="43180"/>
                  </a:lnTo>
                  <a:lnTo>
                    <a:pt x="259549" y="38100"/>
                  </a:lnTo>
                  <a:lnTo>
                    <a:pt x="256908" y="38100"/>
                  </a:lnTo>
                  <a:lnTo>
                    <a:pt x="256908" y="5080"/>
                  </a:lnTo>
                  <a:lnTo>
                    <a:pt x="259549" y="5080"/>
                  </a:lnTo>
                  <a:lnTo>
                    <a:pt x="259549" y="0"/>
                  </a:lnTo>
                  <a:close/>
                </a:path>
              </a:pathLst>
            </a:custGeom>
            <a:solidFill>
              <a:srgbClr val="0A4A24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object 111"/>
            <p:cNvSpPr/>
            <p:nvPr/>
          </p:nvSpPr>
          <p:spPr>
            <a:xfrm>
              <a:off x="14566532" y="2865132"/>
              <a:ext cx="254635" cy="6350"/>
            </a:xfrm>
            <a:custGeom>
              <a:avLst/>
              <a:gdLst/>
              <a:ahLst/>
              <a:cxnLst/>
              <a:rect l="l" t="t" r="r" b="b"/>
              <a:pathLst>
                <a:path w="254634" h="6350">
                  <a:moveTo>
                    <a:pt x="30035" y="0"/>
                  </a:moveTo>
                  <a:lnTo>
                    <a:pt x="0" y="0"/>
                  </a:lnTo>
                  <a:lnTo>
                    <a:pt x="0" y="1244"/>
                  </a:lnTo>
                  <a:lnTo>
                    <a:pt x="30035" y="6159"/>
                  </a:lnTo>
                  <a:lnTo>
                    <a:pt x="30035" y="0"/>
                  </a:lnTo>
                  <a:close/>
                </a:path>
                <a:path w="254634" h="6350">
                  <a:moveTo>
                    <a:pt x="142138" y="0"/>
                  </a:moveTo>
                  <a:lnTo>
                    <a:pt x="112102" y="0"/>
                  </a:lnTo>
                  <a:lnTo>
                    <a:pt x="112102" y="1244"/>
                  </a:lnTo>
                  <a:lnTo>
                    <a:pt x="142138" y="6159"/>
                  </a:lnTo>
                  <a:lnTo>
                    <a:pt x="142138" y="0"/>
                  </a:lnTo>
                  <a:close/>
                </a:path>
                <a:path w="254634" h="6350">
                  <a:moveTo>
                    <a:pt x="254228" y="0"/>
                  </a:moveTo>
                  <a:lnTo>
                    <a:pt x="224205" y="0"/>
                  </a:lnTo>
                  <a:lnTo>
                    <a:pt x="224205" y="1244"/>
                  </a:lnTo>
                  <a:lnTo>
                    <a:pt x="254228" y="6159"/>
                  </a:lnTo>
                  <a:lnTo>
                    <a:pt x="254228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object 112"/>
            <p:cNvSpPr/>
            <p:nvPr/>
          </p:nvSpPr>
          <p:spPr>
            <a:xfrm>
              <a:off x="14563891" y="2860750"/>
              <a:ext cx="259715" cy="44450"/>
            </a:xfrm>
            <a:custGeom>
              <a:avLst/>
              <a:gdLst/>
              <a:ahLst/>
              <a:cxnLst/>
              <a:rect l="l" t="t" r="r" b="b"/>
              <a:pathLst>
                <a:path w="259715" h="44450">
                  <a:moveTo>
                    <a:pt x="259537" y="0"/>
                  </a:moveTo>
                  <a:lnTo>
                    <a:pt x="226847" y="0"/>
                  </a:lnTo>
                  <a:lnTo>
                    <a:pt x="226847" y="5626"/>
                  </a:lnTo>
                  <a:lnTo>
                    <a:pt x="226847" y="38709"/>
                  </a:lnTo>
                  <a:lnTo>
                    <a:pt x="144780" y="38709"/>
                  </a:lnTo>
                  <a:lnTo>
                    <a:pt x="144780" y="5626"/>
                  </a:lnTo>
                  <a:lnTo>
                    <a:pt x="226847" y="5626"/>
                  </a:lnTo>
                  <a:lnTo>
                    <a:pt x="226847" y="0"/>
                  </a:lnTo>
                  <a:lnTo>
                    <a:pt x="114757" y="0"/>
                  </a:lnTo>
                  <a:lnTo>
                    <a:pt x="114757" y="5626"/>
                  </a:lnTo>
                  <a:lnTo>
                    <a:pt x="114757" y="38709"/>
                  </a:lnTo>
                  <a:lnTo>
                    <a:pt x="32677" y="38709"/>
                  </a:lnTo>
                  <a:lnTo>
                    <a:pt x="32677" y="5626"/>
                  </a:lnTo>
                  <a:lnTo>
                    <a:pt x="114757" y="5626"/>
                  </a:lnTo>
                  <a:lnTo>
                    <a:pt x="114757" y="0"/>
                  </a:lnTo>
                  <a:lnTo>
                    <a:pt x="0" y="0"/>
                  </a:lnTo>
                  <a:lnTo>
                    <a:pt x="0" y="5626"/>
                  </a:lnTo>
                  <a:lnTo>
                    <a:pt x="2641" y="5626"/>
                  </a:lnTo>
                  <a:lnTo>
                    <a:pt x="2641" y="38709"/>
                  </a:lnTo>
                  <a:lnTo>
                    <a:pt x="0" y="38709"/>
                  </a:lnTo>
                  <a:lnTo>
                    <a:pt x="0" y="44335"/>
                  </a:lnTo>
                  <a:lnTo>
                    <a:pt x="259537" y="44335"/>
                  </a:lnTo>
                  <a:lnTo>
                    <a:pt x="259537" y="38709"/>
                  </a:lnTo>
                  <a:lnTo>
                    <a:pt x="256882" y="38709"/>
                  </a:lnTo>
                  <a:lnTo>
                    <a:pt x="256882" y="5626"/>
                  </a:lnTo>
                  <a:lnTo>
                    <a:pt x="259537" y="5626"/>
                  </a:lnTo>
                  <a:lnTo>
                    <a:pt x="259537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object 113"/>
            <p:cNvSpPr/>
            <p:nvPr/>
          </p:nvSpPr>
          <p:spPr>
            <a:xfrm>
              <a:off x="14563877" y="2861309"/>
              <a:ext cx="259715" cy="43180"/>
            </a:xfrm>
            <a:custGeom>
              <a:avLst/>
              <a:gdLst/>
              <a:ahLst/>
              <a:cxnLst/>
              <a:rect l="l" t="t" r="r" b="b"/>
              <a:pathLst>
                <a:path w="259715" h="43180">
                  <a:moveTo>
                    <a:pt x="259549" y="0"/>
                  </a:moveTo>
                  <a:lnTo>
                    <a:pt x="226885" y="0"/>
                  </a:lnTo>
                  <a:lnTo>
                    <a:pt x="226885" y="5080"/>
                  </a:lnTo>
                  <a:lnTo>
                    <a:pt x="226885" y="38100"/>
                  </a:lnTo>
                  <a:lnTo>
                    <a:pt x="144805" y="38100"/>
                  </a:lnTo>
                  <a:lnTo>
                    <a:pt x="144805" y="5080"/>
                  </a:lnTo>
                  <a:lnTo>
                    <a:pt x="226885" y="5080"/>
                  </a:lnTo>
                  <a:lnTo>
                    <a:pt x="226885" y="0"/>
                  </a:lnTo>
                  <a:lnTo>
                    <a:pt x="114757" y="0"/>
                  </a:lnTo>
                  <a:lnTo>
                    <a:pt x="114757" y="5080"/>
                  </a:lnTo>
                  <a:lnTo>
                    <a:pt x="114757" y="38100"/>
                  </a:lnTo>
                  <a:lnTo>
                    <a:pt x="32677" y="38100"/>
                  </a:lnTo>
                  <a:lnTo>
                    <a:pt x="32677" y="9982"/>
                  </a:lnTo>
                  <a:lnTo>
                    <a:pt x="32677" y="8890"/>
                  </a:lnTo>
                  <a:lnTo>
                    <a:pt x="32677" y="8547"/>
                  </a:lnTo>
                  <a:lnTo>
                    <a:pt x="32677" y="5080"/>
                  </a:lnTo>
                  <a:lnTo>
                    <a:pt x="114757" y="5080"/>
                  </a:lnTo>
                  <a:lnTo>
                    <a:pt x="114757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2667" y="5080"/>
                  </a:lnTo>
                  <a:lnTo>
                    <a:pt x="2667" y="8890"/>
                  </a:lnTo>
                  <a:lnTo>
                    <a:pt x="2667" y="38100"/>
                  </a:lnTo>
                  <a:lnTo>
                    <a:pt x="0" y="38100"/>
                  </a:lnTo>
                  <a:lnTo>
                    <a:pt x="0" y="43180"/>
                  </a:lnTo>
                  <a:lnTo>
                    <a:pt x="259549" y="43180"/>
                  </a:lnTo>
                  <a:lnTo>
                    <a:pt x="259549" y="38100"/>
                  </a:lnTo>
                  <a:lnTo>
                    <a:pt x="256895" y="38100"/>
                  </a:lnTo>
                  <a:lnTo>
                    <a:pt x="256895" y="5080"/>
                  </a:lnTo>
                  <a:lnTo>
                    <a:pt x="259549" y="5080"/>
                  </a:lnTo>
                  <a:lnTo>
                    <a:pt x="259549" y="0"/>
                  </a:lnTo>
                  <a:close/>
                </a:path>
              </a:pathLst>
            </a:custGeom>
            <a:solidFill>
              <a:srgbClr val="0A4A24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object 114"/>
            <p:cNvSpPr/>
            <p:nvPr/>
          </p:nvSpPr>
          <p:spPr>
            <a:xfrm>
              <a:off x="14549108" y="2521381"/>
              <a:ext cx="516890" cy="384175"/>
            </a:xfrm>
            <a:custGeom>
              <a:avLst/>
              <a:gdLst/>
              <a:ahLst/>
              <a:cxnLst/>
              <a:rect l="l" t="t" r="r" b="b"/>
              <a:pathLst>
                <a:path w="516890" h="384175">
                  <a:moveTo>
                    <a:pt x="516382" y="0"/>
                  </a:moveTo>
                  <a:lnTo>
                    <a:pt x="226860" y="0"/>
                  </a:lnTo>
                  <a:lnTo>
                    <a:pt x="226860" y="344995"/>
                  </a:lnTo>
                  <a:lnTo>
                    <a:pt x="226860" y="378079"/>
                  </a:lnTo>
                  <a:lnTo>
                    <a:pt x="144792" y="378079"/>
                  </a:lnTo>
                  <a:lnTo>
                    <a:pt x="144792" y="344995"/>
                  </a:lnTo>
                  <a:lnTo>
                    <a:pt x="226860" y="344995"/>
                  </a:lnTo>
                  <a:lnTo>
                    <a:pt x="226860" y="0"/>
                  </a:lnTo>
                  <a:lnTo>
                    <a:pt x="114757" y="0"/>
                  </a:lnTo>
                  <a:lnTo>
                    <a:pt x="114757" y="344995"/>
                  </a:lnTo>
                  <a:lnTo>
                    <a:pt x="114757" y="378079"/>
                  </a:lnTo>
                  <a:lnTo>
                    <a:pt x="32677" y="378079"/>
                  </a:lnTo>
                  <a:lnTo>
                    <a:pt x="32677" y="344995"/>
                  </a:lnTo>
                  <a:lnTo>
                    <a:pt x="114757" y="344995"/>
                  </a:lnTo>
                  <a:lnTo>
                    <a:pt x="114757" y="0"/>
                  </a:lnTo>
                  <a:lnTo>
                    <a:pt x="2717" y="0"/>
                  </a:lnTo>
                  <a:lnTo>
                    <a:pt x="2717" y="339369"/>
                  </a:lnTo>
                  <a:lnTo>
                    <a:pt x="0" y="339369"/>
                  </a:lnTo>
                  <a:lnTo>
                    <a:pt x="0" y="344995"/>
                  </a:lnTo>
                  <a:lnTo>
                    <a:pt x="2641" y="344995"/>
                  </a:lnTo>
                  <a:lnTo>
                    <a:pt x="2641" y="378079"/>
                  </a:lnTo>
                  <a:lnTo>
                    <a:pt x="0" y="378079"/>
                  </a:lnTo>
                  <a:lnTo>
                    <a:pt x="0" y="383705"/>
                  </a:lnTo>
                  <a:lnTo>
                    <a:pt x="259537" y="383705"/>
                  </a:lnTo>
                  <a:lnTo>
                    <a:pt x="259537" y="378079"/>
                  </a:lnTo>
                  <a:lnTo>
                    <a:pt x="259473" y="344995"/>
                  </a:lnTo>
                  <a:lnTo>
                    <a:pt x="259537" y="339394"/>
                  </a:lnTo>
                  <a:lnTo>
                    <a:pt x="516382" y="339394"/>
                  </a:lnTo>
                  <a:lnTo>
                    <a:pt x="516382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object 115"/>
            <p:cNvSpPr/>
            <p:nvPr/>
          </p:nvSpPr>
          <p:spPr>
            <a:xfrm>
              <a:off x="14551825" y="2521381"/>
              <a:ext cx="513715" cy="339725"/>
            </a:xfrm>
            <a:custGeom>
              <a:avLst/>
              <a:gdLst/>
              <a:ahLst/>
              <a:cxnLst/>
              <a:rect l="l" t="t" r="r" b="b"/>
              <a:pathLst>
                <a:path w="513715" h="339725">
                  <a:moveTo>
                    <a:pt x="513664" y="0"/>
                  </a:moveTo>
                  <a:lnTo>
                    <a:pt x="256832" y="0"/>
                  </a:lnTo>
                  <a:lnTo>
                    <a:pt x="256832" y="45643"/>
                  </a:lnTo>
                  <a:lnTo>
                    <a:pt x="256832" y="52908"/>
                  </a:lnTo>
                  <a:lnTo>
                    <a:pt x="256832" y="286512"/>
                  </a:lnTo>
                  <a:lnTo>
                    <a:pt x="242049" y="286512"/>
                  </a:lnTo>
                  <a:lnTo>
                    <a:pt x="242049" y="233540"/>
                  </a:lnTo>
                  <a:lnTo>
                    <a:pt x="256832" y="233540"/>
                  </a:lnTo>
                  <a:lnTo>
                    <a:pt x="256832" y="226263"/>
                  </a:lnTo>
                  <a:lnTo>
                    <a:pt x="242049" y="226263"/>
                  </a:lnTo>
                  <a:lnTo>
                    <a:pt x="242049" y="173329"/>
                  </a:lnTo>
                  <a:lnTo>
                    <a:pt x="256832" y="173329"/>
                  </a:lnTo>
                  <a:lnTo>
                    <a:pt x="256832" y="166065"/>
                  </a:lnTo>
                  <a:lnTo>
                    <a:pt x="242049" y="166065"/>
                  </a:lnTo>
                  <a:lnTo>
                    <a:pt x="242049" y="113118"/>
                  </a:lnTo>
                  <a:lnTo>
                    <a:pt x="256832" y="113118"/>
                  </a:lnTo>
                  <a:lnTo>
                    <a:pt x="256832" y="105841"/>
                  </a:lnTo>
                  <a:lnTo>
                    <a:pt x="242049" y="105841"/>
                  </a:lnTo>
                  <a:lnTo>
                    <a:pt x="242049" y="52908"/>
                  </a:lnTo>
                  <a:lnTo>
                    <a:pt x="256832" y="52908"/>
                  </a:lnTo>
                  <a:lnTo>
                    <a:pt x="256832" y="45643"/>
                  </a:lnTo>
                  <a:lnTo>
                    <a:pt x="242049" y="45643"/>
                  </a:lnTo>
                  <a:lnTo>
                    <a:pt x="242049" y="0"/>
                  </a:lnTo>
                  <a:lnTo>
                    <a:pt x="238023" y="0"/>
                  </a:lnTo>
                  <a:lnTo>
                    <a:pt x="238023" y="286512"/>
                  </a:lnTo>
                  <a:lnTo>
                    <a:pt x="208737" y="286512"/>
                  </a:lnTo>
                  <a:lnTo>
                    <a:pt x="208737" y="233540"/>
                  </a:lnTo>
                  <a:lnTo>
                    <a:pt x="238023" y="233540"/>
                  </a:lnTo>
                  <a:lnTo>
                    <a:pt x="238023" y="226263"/>
                  </a:lnTo>
                  <a:lnTo>
                    <a:pt x="208737" y="226263"/>
                  </a:lnTo>
                  <a:lnTo>
                    <a:pt x="208737" y="173329"/>
                  </a:lnTo>
                  <a:lnTo>
                    <a:pt x="238023" y="173329"/>
                  </a:lnTo>
                  <a:lnTo>
                    <a:pt x="238023" y="166065"/>
                  </a:lnTo>
                  <a:lnTo>
                    <a:pt x="208737" y="166065"/>
                  </a:lnTo>
                  <a:lnTo>
                    <a:pt x="208737" y="113118"/>
                  </a:lnTo>
                  <a:lnTo>
                    <a:pt x="238023" y="113118"/>
                  </a:lnTo>
                  <a:lnTo>
                    <a:pt x="238023" y="105841"/>
                  </a:lnTo>
                  <a:lnTo>
                    <a:pt x="208737" y="105841"/>
                  </a:lnTo>
                  <a:lnTo>
                    <a:pt x="208737" y="52908"/>
                  </a:lnTo>
                  <a:lnTo>
                    <a:pt x="238023" y="52908"/>
                  </a:lnTo>
                  <a:lnTo>
                    <a:pt x="238023" y="45643"/>
                  </a:lnTo>
                  <a:lnTo>
                    <a:pt x="208737" y="45643"/>
                  </a:lnTo>
                  <a:lnTo>
                    <a:pt x="208737" y="0"/>
                  </a:lnTo>
                  <a:lnTo>
                    <a:pt x="204711" y="0"/>
                  </a:lnTo>
                  <a:lnTo>
                    <a:pt x="204711" y="286512"/>
                  </a:lnTo>
                  <a:lnTo>
                    <a:pt x="175425" y="286512"/>
                  </a:lnTo>
                  <a:lnTo>
                    <a:pt x="175425" y="233540"/>
                  </a:lnTo>
                  <a:lnTo>
                    <a:pt x="204711" y="233540"/>
                  </a:lnTo>
                  <a:lnTo>
                    <a:pt x="204711" y="226263"/>
                  </a:lnTo>
                  <a:lnTo>
                    <a:pt x="175425" y="226263"/>
                  </a:lnTo>
                  <a:lnTo>
                    <a:pt x="175425" y="173329"/>
                  </a:lnTo>
                  <a:lnTo>
                    <a:pt x="204711" y="173329"/>
                  </a:lnTo>
                  <a:lnTo>
                    <a:pt x="204711" y="166065"/>
                  </a:lnTo>
                  <a:lnTo>
                    <a:pt x="175425" y="166065"/>
                  </a:lnTo>
                  <a:lnTo>
                    <a:pt x="175425" y="113118"/>
                  </a:lnTo>
                  <a:lnTo>
                    <a:pt x="204711" y="113118"/>
                  </a:lnTo>
                  <a:lnTo>
                    <a:pt x="204711" y="105841"/>
                  </a:lnTo>
                  <a:lnTo>
                    <a:pt x="175425" y="105841"/>
                  </a:lnTo>
                  <a:lnTo>
                    <a:pt x="175425" y="52908"/>
                  </a:lnTo>
                  <a:lnTo>
                    <a:pt x="204711" y="52908"/>
                  </a:lnTo>
                  <a:lnTo>
                    <a:pt x="204711" y="45643"/>
                  </a:lnTo>
                  <a:lnTo>
                    <a:pt x="175425" y="45643"/>
                  </a:lnTo>
                  <a:lnTo>
                    <a:pt x="175425" y="0"/>
                  </a:lnTo>
                  <a:lnTo>
                    <a:pt x="171399" y="0"/>
                  </a:lnTo>
                  <a:lnTo>
                    <a:pt x="171399" y="286512"/>
                  </a:lnTo>
                  <a:lnTo>
                    <a:pt x="142125" y="286512"/>
                  </a:lnTo>
                  <a:lnTo>
                    <a:pt x="142125" y="233540"/>
                  </a:lnTo>
                  <a:lnTo>
                    <a:pt x="171399" y="233540"/>
                  </a:lnTo>
                  <a:lnTo>
                    <a:pt x="171399" y="226263"/>
                  </a:lnTo>
                  <a:lnTo>
                    <a:pt x="142125" y="226263"/>
                  </a:lnTo>
                  <a:lnTo>
                    <a:pt x="142125" y="173329"/>
                  </a:lnTo>
                  <a:lnTo>
                    <a:pt x="171399" y="173329"/>
                  </a:lnTo>
                  <a:lnTo>
                    <a:pt x="171399" y="166065"/>
                  </a:lnTo>
                  <a:lnTo>
                    <a:pt x="142125" y="166065"/>
                  </a:lnTo>
                  <a:lnTo>
                    <a:pt x="142125" y="113118"/>
                  </a:lnTo>
                  <a:lnTo>
                    <a:pt x="171399" y="113118"/>
                  </a:lnTo>
                  <a:lnTo>
                    <a:pt x="171399" y="105841"/>
                  </a:lnTo>
                  <a:lnTo>
                    <a:pt x="142125" y="105841"/>
                  </a:lnTo>
                  <a:lnTo>
                    <a:pt x="142125" y="52908"/>
                  </a:lnTo>
                  <a:lnTo>
                    <a:pt x="171399" y="52908"/>
                  </a:lnTo>
                  <a:lnTo>
                    <a:pt x="171399" y="45643"/>
                  </a:lnTo>
                  <a:lnTo>
                    <a:pt x="142125" y="45643"/>
                  </a:lnTo>
                  <a:lnTo>
                    <a:pt x="142125" y="0"/>
                  </a:lnTo>
                  <a:lnTo>
                    <a:pt x="138099" y="0"/>
                  </a:lnTo>
                  <a:lnTo>
                    <a:pt x="138099" y="286512"/>
                  </a:lnTo>
                  <a:lnTo>
                    <a:pt x="108813" y="286512"/>
                  </a:lnTo>
                  <a:lnTo>
                    <a:pt x="108813" y="233540"/>
                  </a:lnTo>
                  <a:lnTo>
                    <a:pt x="138099" y="233540"/>
                  </a:lnTo>
                  <a:lnTo>
                    <a:pt x="138099" y="226263"/>
                  </a:lnTo>
                  <a:lnTo>
                    <a:pt x="108813" y="226263"/>
                  </a:lnTo>
                  <a:lnTo>
                    <a:pt x="108813" y="173329"/>
                  </a:lnTo>
                  <a:lnTo>
                    <a:pt x="138099" y="173329"/>
                  </a:lnTo>
                  <a:lnTo>
                    <a:pt x="138099" y="166065"/>
                  </a:lnTo>
                  <a:lnTo>
                    <a:pt x="108813" y="166065"/>
                  </a:lnTo>
                  <a:lnTo>
                    <a:pt x="108813" y="113118"/>
                  </a:lnTo>
                  <a:lnTo>
                    <a:pt x="138099" y="113118"/>
                  </a:lnTo>
                  <a:lnTo>
                    <a:pt x="138099" y="105841"/>
                  </a:lnTo>
                  <a:lnTo>
                    <a:pt x="108813" y="105841"/>
                  </a:lnTo>
                  <a:lnTo>
                    <a:pt x="108813" y="52908"/>
                  </a:lnTo>
                  <a:lnTo>
                    <a:pt x="138099" y="52908"/>
                  </a:lnTo>
                  <a:lnTo>
                    <a:pt x="138099" y="45643"/>
                  </a:lnTo>
                  <a:lnTo>
                    <a:pt x="108813" y="45643"/>
                  </a:lnTo>
                  <a:lnTo>
                    <a:pt x="108813" y="0"/>
                  </a:lnTo>
                  <a:lnTo>
                    <a:pt x="104787" y="0"/>
                  </a:lnTo>
                  <a:lnTo>
                    <a:pt x="104787" y="286512"/>
                  </a:lnTo>
                  <a:lnTo>
                    <a:pt x="80695" y="286512"/>
                  </a:lnTo>
                  <a:lnTo>
                    <a:pt x="80695" y="233540"/>
                  </a:lnTo>
                  <a:lnTo>
                    <a:pt x="104787" y="233540"/>
                  </a:lnTo>
                  <a:lnTo>
                    <a:pt x="104787" y="226263"/>
                  </a:lnTo>
                  <a:lnTo>
                    <a:pt x="80695" y="226263"/>
                  </a:lnTo>
                  <a:lnTo>
                    <a:pt x="80695" y="173329"/>
                  </a:lnTo>
                  <a:lnTo>
                    <a:pt x="104787" y="173329"/>
                  </a:lnTo>
                  <a:lnTo>
                    <a:pt x="104787" y="166065"/>
                  </a:lnTo>
                  <a:lnTo>
                    <a:pt x="80695" y="166065"/>
                  </a:lnTo>
                  <a:lnTo>
                    <a:pt x="80695" y="113118"/>
                  </a:lnTo>
                  <a:lnTo>
                    <a:pt x="104787" y="113118"/>
                  </a:lnTo>
                  <a:lnTo>
                    <a:pt x="104787" y="105841"/>
                  </a:lnTo>
                  <a:lnTo>
                    <a:pt x="80695" y="105841"/>
                  </a:lnTo>
                  <a:lnTo>
                    <a:pt x="80695" y="52908"/>
                  </a:lnTo>
                  <a:lnTo>
                    <a:pt x="104787" y="52908"/>
                  </a:lnTo>
                  <a:lnTo>
                    <a:pt x="104787" y="45643"/>
                  </a:lnTo>
                  <a:lnTo>
                    <a:pt x="80695" y="45643"/>
                  </a:lnTo>
                  <a:lnTo>
                    <a:pt x="80695" y="0"/>
                  </a:lnTo>
                  <a:lnTo>
                    <a:pt x="76669" y="0"/>
                  </a:lnTo>
                  <a:lnTo>
                    <a:pt x="76669" y="286512"/>
                  </a:lnTo>
                  <a:lnTo>
                    <a:pt x="47371" y="286512"/>
                  </a:lnTo>
                  <a:lnTo>
                    <a:pt x="47371" y="233540"/>
                  </a:lnTo>
                  <a:lnTo>
                    <a:pt x="76669" y="233540"/>
                  </a:lnTo>
                  <a:lnTo>
                    <a:pt x="76669" y="226263"/>
                  </a:lnTo>
                  <a:lnTo>
                    <a:pt x="47371" y="226263"/>
                  </a:lnTo>
                  <a:lnTo>
                    <a:pt x="47371" y="173329"/>
                  </a:lnTo>
                  <a:lnTo>
                    <a:pt x="76669" y="173329"/>
                  </a:lnTo>
                  <a:lnTo>
                    <a:pt x="76669" y="166065"/>
                  </a:lnTo>
                  <a:lnTo>
                    <a:pt x="47371" y="166065"/>
                  </a:lnTo>
                  <a:lnTo>
                    <a:pt x="47371" y="113118"/>
                  </a:lnTo>
                  <a:lnTo>
                    <a:pt x="76669" y="113118"/>
                  </a:lnTo>
                  <a:lnTo>
                    <a:pt x="76669" y="105841"/>
                  </a:lnTo>
                  <a:lnTo>
                    <a:pt x="47371" y="105841"/>
                  </a:lnTo>
                  <a:lnTo>
                    <a:pt x="47371" y="52908"/>
                  </a:lnTo>
                  <a:lnTo>
                    <a:pt x="76669" y="52908"/>
                  </a:lnTo>
                  <a:lnTo>
                    <a:pt x="76669" y="45643"/>
                  </a:lnTo>
                  <a:lnTo>
                    <a:pt x="47371" y="45643"/>
                  </a:lnTo>
                  <a:lnTo>
                    <a:pt x="47371" y="0"/>
                  </a:lnTo>
                  <a:lnTo>
                    <a:pt x="43345" y="0"/>
                  </a:lnTo>
                  <a:lnTo>
                    <a:pt x="43345" y="286512"/>
                  </a:lnTo>
                  <a:lnTo>
                    <a:pt x="14058" y="286512"/>
                  </a:lnTo>
                  <a:lnTo>
                    <a:pt x="14058" y="233540"/>
                  </a:lnTo>
                  <a:lnTo>
                    <a:pt x="43345" y="233540"/>
                  </a:lnTo>
                  <a:lnTo>
                    <a:pt x="43345" y="226263"/>
                  </a:lnTo>
                  <a:lnTo>
                    <a:pt x="14058" y="226263"/>
                  </a:lnTo>
                  <a:lnTo>
                    <a:pt x="14058" y="173329"/>
                  </a:lnTo>
                  <a:lnTo>
                    <a:pt x="43345" y="173329"/>
                  </a:lnTo>
                  <a:lnTo>
                    <a:pt x="43345" y="166065"/>
                  </a:lnTo>
                  <a:lnTo>
                    <a:pt x="14058" y="166065"/>
                  </a:lnTo>
                  <a:lnTo>
                    <a:pt x="14058" y="113118"/>
                  </a:lnTo>
                  <a:lnTo>
                    <a:pt x="43345" y="113118"/>
                  </a:lnTo>
                  <a:lnTo>
                    <a:pt x="43345" y="105841"/>
                  </a:lnTo>
                  <a:lnTo>
                    <a:pt x="14058" y="105841"/>
                  </a:lnTo>
                  <a:lnTo>
                    <a:pt x="14058" y="52908"/>
                  </a:lnTo>
                  <a:lnTo>
                    <a:pt x="43345" y="52908"/>
                  </a:lnTo>
                  <a:lnTo>
                    <a:pt x="43345" y="45643"/>
                  </a:lnTo>
                  <a:lnTo>
                    <a:pt x="14058" y="45643"/>
                  </a:lnTo>
                  <a:lnTo>
                    <a:pt x="14058" y="0"/>
                  </a:lnTo>
                  <a:lnTo>
                    <a:pt x="10033" y="0"/>
                  </a:lnTo>
                  <a:lnTo>
                    <a:pt x="10033" y="45643"/>
                  </a:lnTo>
                  <a:lnTo>
                    <a:pt x="0" y="45643"/>
                  </a:lnTo>
                  <a:lnTo>
                    <a:pt x="0" y="52908"/>
                  </a:lnTo>
                  <a:lnTo>
                    <a:pt x="10033" y="52908"/>
                  </a:lnTo>
                  <a:lnTo>
                    <a:pt x="10033" y="105841"/>
                  </a:lnTo>
                  <a:lnTo>
                    <a:pt x="0" y="105841"/>
                  </a:lnTo>
                  <a:lnTo>
                    <a:pt x="0" y="113118"/>
                  </a:lnTo>
                  <a:lnTo>
                    <a:pt x="10033" y="113118"/>
                  </a:lnTo>
                  <a:lnTo>
                    <a:pt x="10033" y="166065"/>
                  </a:lnTo>
                  <a:lnTo>
                    <a:pt x="0" y="166065"/>
                  </a:lnTo>
                  <a:lnTo>
                    <a:pt x="0" y="173329"/>
                  </a:lnTo>
                  <a:lnTo>
                    <a:pt x="10033" y="173329"/>
                  </a:lnTo>
                  <a:lnTo>
                    <a:pt x="10033" y="226263"/>
                  </a:lnTo>
                  <a:lnTo>
                    <a:pt x="0" y="226263"/>
                  </a:lnTo>
                  <a:lnTo>
                    <a:pt x="0" y="233540"/>
                  </a:lnTo>
                  <a:lnTo>
                    <a:pt x="10033" y="233540"/>
                  </a:lnTo>
                  <a:lnTo>
                    <a:pt x="10033" y="286512"/>
                  </a:lnTo>
                  <a:lnTo>
                    <a:pt x="0" y="286512"/>
                  </a:lnTo>
                  <a:lnTo>
                    <a:pt x="0" y="293776"/>
                  </a:lnTo>
                  <a:lnTo>
                    <a:pt x="10033" y="293776"/>
                  </a:lnTo>
                  <a:lnTo>
                    <a:pt x="10033" y="339394"/>
                  </a:lnTo>
                  <a:lnTo>
                    <a:pt x="14058" y="339394"/>
                  </a:lnTo>
                  <a:lnTo>
                    <a:pt x="14058" y="293776"/>
                  </a:lnTo>
                  <a:lnTo>
                    <a:pt x="43345" y="293776"/>
                  </a:lnTo>
                  <a:lnTo>
                    <a:pt x="43345" y="339394"/>
                  </a:lnTo>
                  <a:lnTo>
                    <a:pt x="47371" y="339394"/>
                  </a:lnTo>
                  <a:lnTo>
                    <a:pt x="47371" y="293776"/>
                  </a:lnTo>
                  <a:lnTo>
                    <a:pt x="76669" y="293776"/>
                  </a:lnTo>
                  <a:lnTo>
                    <a:pt x="76669" y="339394"/>
                  </a:lnTo>
                  <a:lnTo>
                    <a:pt x="80695" y="339394"/>
                  </a:lnTo>
                  <a:lnTo>
                    <a:pt x="80695" y="293776"/>
                  </a:lnTo>
                  <a:lnTo>
                    <a:pt x="104787" y="293776"/>
                  </a:lnTo>
                  <a:lnTo>
                    <a:pt x="104787" y="339394"/>
                  </a:lnTo>
                  <a:lnTo>
                    <a:pt x="108813" y="339394"/>
                  </a:lnTo>
                  <a:lnTo>
                    <a:pt x="108813" y="293776"/>
                  </a:lnTo>
                  <a:lnTo>
                    <a:pt x="138099" y="293776"/>
                  </a:lnTo>
                  <a:lnTo>
                    <a:pt x="138099" y="339394"/>
                  </a:lnTo>
                  <a:lnTo>
                    <a:pt x="142125" y="339394"/>
                  </a:lnTo>
                  <a:lnTo>
                    <a:pt x="142125" y="293776"/>
                  </a:lnTo>
                  <a:lnTo>
                    <a:pt x="171399" y="293776"/>
                  </a:lnTo>
                  <a:lnTo>
                    <a:pt x="171399" y="339394"/>
                  </a:lnTo>
                  <a:lnTo>
                    <a:pt x="175425" y="339394"/>
                  </a:lnTo>
                  <a:lnTo>
                    <a:pt x="175425" y="293776"/>
                  </a:lnTo>
                  <a:lnTo>
                    <a:pt x="204711" y="293776"/>
                  </a:lnTo>
                  <a:lnTo>
                    <a:pt x="204711" y="339394"/>
                  </a:lnTo>
                  <a:lnTo>
                    <a:pt x="208737" y="339394"/>
                  </a:lnTo>
                  <a:lnTo>
                    <a:pt x="208737" y="293776"/>
                  </a:lnTo>
                  <a:lnTo>
                    <a:pt x="238023" y="293776"/>
                  </a:lnTo>
                  <a:lnTo>
                    <a:pt x="238023" y="339394"/>
                  </a:lnTo>
                  <a:lnTo>
                    <a:pt x="242049" y="339394"/>
                  </a:lnTo>
                  <a:lnTo>
                    <a:pt x="242049" y="293776"/>
                  </a:lnTo>
                  <a:lnTo>
                    <a:pt x="256832" y="293776"/>
                  </a:lnTo>
                  <a:lnTo>
                    <a:pt x="256832" y="339394"/>
                  </a:lnTo>
                  <a:lnTo>
                    <a:pt x="513664" y="339394"/>
                  </a:lnTo>
                  <a:lnTo>
                    <a:pt x="513664" y="45643"/>
                  </a:lnTo>
                  <a:lnTo>
                    <a:pt x="513664" y="0"/>
                  </a:lnTo>
                  <a:close/>
                </a:path>
              </a:pathLst>
            </a:custGeom>
            <a:solidFill>
              <a:srgbClr val="0A4A24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object 116"/>
            <p:cNvSpPr/>
            <p:nvPr/>
          </p:nvSpPr>
          <p:spPr>
            <a:xfrm>
              <a:off x="14814652" y="2764332"/>
              <a:ext cx="245110" cy="88265"/>
            </a:xfrm>
            <a:custGeom>
              <a:avLst/>
              <a:gdLst/>
              <a:ahLst/>
              <a:cxnLst/>
              <a:rect l="l" t="t" r="r" b="b"/>
              <a:pathLst>
                <a:path w="245109" h="88264">
                  <a:moveTo>
                    <a:pt x="12433" y="55829"/>
                  </a:moveTo>
                  <a:lnTo>
                    <a:pt x="0" y="55829"/>
                  </a:lnTo>
                  <a:lnTo>
                    <a:pt x="0" y="88011"/>
                  </a:lnTo>
                  <a:lnTo>
                    <a:pt x="12433" y="88011"/>
                  </a:lnTo>
                  <a:lnTo>
                    <a:pt x="12433" y="55829"/>
                  </a:lnTo>
                  <a:close/>
                </a:path>
                <a:path w="245109" h="88264">
                  <a:moveTo>
                    <a:pt x="31559" y="55829"/>
                  </a:moveTo>
                  <a:lnTo>
                    <a:pt x="19126" y="55829"/>
                  </a:lnTo>
                  <a:lnTo>
                    <a:pt x="19126" y="88011"/>
                  </a:lnTo>
                  <a:lnTo>
                    <a:pt x="31559" y="88011"/>
                  </a:lnTo>
                  <a:lnTo>
                    <a:pt x="31559" y="55829"/>
                  </a:lnTo>
                  <a:close/>
                </a:path>
                <a:path w="245109" h="88264">
                  <a:moveTo>
                    <a:pt x="50685" y="55829"/>
                  </a:moveTo>
                  <a:lnTo>
                    <a:pt x="38252" y="55829"/>
                  </a:lnTo>
                  <a:lnTo>
                    <a:pt x="38252" y="88011"/>
                  </a:lnTo>
                  <a:lnTo>
                    <a:pt x="50685" y="88011"/>
                  </a:lnTo>
                  <a:lnTo>
                    <a:pt x="50685" y="55829"/>
                  </a:lnTo>
                  <a:close/>
                </a:path>
                <a:path w="245109" h="88264">
                  <a:moveTo>
                    <a:pt x="77152" y="55829"/>
                  </a:moveTo>
                  <a:lnTo>
                    <a:pt x="64719" y="55829"/>
                  </a:lnTo>
                  <a:lnTo>
                    <a:pt x="64719" y="88011"/>
                  </a:lnTo>
                  <a:lnTo>
                    <a:pt x="77152" y="88011"/>
                  </a:lnTo>
                  <a:lnTo>
                    <a:pt x="77152" y="55829"/>
                  </a:lnTo>
                  <a:close/>
                </a:path>
                <a:path w="245109" h="88264">
                  <a:moveTo>
                    <a:pt x="96278" y="55829"/>
                  </a:moveTo>
                  <a:lnTo>
                    <a:pt x="83845" y="55829"/>
                  </a:lnTo>
                  <a:lnTo>
                    <a:pt x="83845" y="88011"/>
                  </a:lnTo>
                  <a:lnTo>
                    <a:pt x="96278" y="88011"/>
                  </a:lnTo>
                  <a:lnTo>
                    <a:pt x="96278" y="55829"/>
                  </a:lnTo>
                  <a:close/>
                </a:path>
                <a:path w="245109" h="88264">
                  <a:moveTo>
                    <a:pt x="115404" y="55829"/>
                  </a:moveTo>
                  <a:lnTo>
                    <a:pt x="102971" y="55829"/>
                  </a:lnTo>
                  <a:lnTo>
                    <a:pt x="102971" y="88011"/>
                  </a:lnTo>
                  <a:lnTo>
                    <a:pt x="115404" y="88011"/>
                  </a:lnTo>
                  <a:lnTo>
                    <a:pt x="115404" y="55829"/>
                  </a:lnTo>
                  <a:close/>
                </a:path>
                <a:path w="245109" h="88264">
                  <a:moveTo>
                    <a:pt x="141859" y="55829"/>
                  </a:moveTo>
                  <a:lnTo>
                    <a:pt x="129425" y="55829"/>
                  </a:lnTo>
                  <a:lnTo>
                    <a:pt x="129425" y="88011"/>
                  </a:lnTo>
                  <a:lnTo>
                    <a:pt x="141859" y="88011"/>
                  </a:lnTo>
                  <a:lnTo>
                    <a:pt x="141859" y="55829"/>
                  </a:lnTo>
                  <a:close/>
                </a:path>
                <a:path w="245109" h="88264">
                  <a:moveTo>
                    <a:pt x="160997" y="55829"/>
                  </a:moveTo>
                  <a:lnTo>
                    <a:pt x="148564" y="55829"/>
                  </a:lnTo>
                  <a:lnTo>
                    <a:pt x="148564" y="88011"/>
                  </a:lnTo>
                  <a:lnTo>
                    <a:pt x="160997" y="88011"/>
                  </a:lnTo>
                  <a:lnTo>
                    <a:pt x="160997" y="55829"/>
                  </a:lnTo>
                  <a:close/>
                </a:path>
                <a:path w="245109" h="88264">
                  <a:moveTo>
                    <a:pt x="180124" y="55829"/>
                  </a:moveTo>
                  <a:lnTo>
                    <a:pt x="167690" y="55829"/>
                  </a:lnTo>
                  <a:lnTo>
                    <a:pt x="167690" y="88011"/>
                  </a:lnTo>
                  <a:lnTo>
                    <a:pt x="180124" y="88011"/>
                  </a:lnTo>
                  <a:lnTo>
                    <a:pt x="180124" y="55829"/>
                  </a:lnTo>
                  <a:close/>
                </a:path>
                <a:path w="245109" h="88264">
                  <a:moveTo>
                    <a:pt x="180124" y="0"/>
                  </a:moveTo>
                  <a:lnTo>
                    <a:pt x="167690" y="0"/>
                  </a:lnTo>
                  <a:lnTo>
                    <a:pt x="167690" y="32194"/>
                  </a:lnTo>
                  <a:lnTo>
                    <a:pt x="180124" y="32194"/>
                  </a:lnTo>
                  <a:lnTo>
                    <a:pt x="180124" y="0"/>
                  </a:lnTo>
                  <a:close/>
                </a:path>
                <a:path w="245109" h="88264">
                  <a:moveTo>
                    <a:pt x="206578" y="55829"/>
                  </a:moveTo>
                  <a:lnTo>
                    <a:pt x="194132" y="55829"/>
                  </a:lnTo>
                  <a:lnTo>
                    <a:pt x="194132" y="88011"/>
                  </a:lnTo>
                  <a:lnTo>
                    <a:pt x="206578" y="88011"/>
                  </a:lnTo>
                  <a:lnTo>
                    <a:pt x="206578" y="55829"/>
                  </a:lnTo>
                  <a:close/>
                </a:path>
                <a:path w="245109" h="88264">
                  <a:moveTo>
                    <a:pt x="206578" y="0"/>
                  </a:moveTo>
                  <a:lnTo>
                    <a:pt x="194132" y="0"/>
                  </a:lnTo>
                  <a:lnTo>
                    <a:pt x="194132" y="32194"/>
                  </a:lnTo>
                  <a:lnTo>
                    <a:pt x="206578" y="32194"/>
                  </a:lnTo>
                  <a:lnTo>
                    <a:pt x="206578" y="0"/>
                  </a:lnTo>
                  <a:close/>
                </a:path>
                <a:path w="245109" h="88264">
                  <a:moveTo>
                    <a:pt x="225704" y="55829"/>
                  </a:moveTo>
                  <a:lnTo>
                    <a:pt x="213271" y="55829"/>
                  </a:lnTo>
                  <a:lnTo>
                    <a:pt x="213271" y="88011"/>
                  </a:lnTo>
                  <a:lnTo>
                    <a:pt x="225704" y="88011"/>
                  </a:lnTo>
                  <a:lnTo>
                    <a:pt x="225704" y="55829"/>
                  </a:lnTo>
                  <a:close/>
                </a:path>
                <a:path w="245109" h="88264">
                  <a:moveTo>
                    <a:pt x="225704" y="0"/>
                  </a:moveTo>
                  <a:lnTo>
                    <a:pt x="213271" y="0"/>
                  </a:lnTo>
                  <a:lnTo>
                    <a:pt x="213271" y="32194"/>
                  </a:lnTo>
                  <a:lnTo>
                    <a:pt x="225704" y="32194"/>
                  </a:lnTo>
                  <a:lnTo>
                    <a:pt x="225704" y="0"/>
                  </a:lnTo>
                  <a:close/>
                </a:path>
                <a:path w="245109" h="88264">
                  <a:moveTo>
                    <a:pt x="244830" y="55829"/>
                  </a:moveTo>
                  <a:lnTo>
                    <a:pt x="232397" y="55829"/>
                  </a:lnTo>
                  <a:lnTo>
                    <a:pt x="232397" y="88011"/>
                  </a:lnTo>
                  <a:lnTo>
                    <a:pt x="244830" y="88011"/>
                  </a:lnTo>
                  <a:lnTo>
                    <a:pt x="244830" y="55829"/>
                  </a:lnTo>
                  <a:close/>
                </a:path>
                <a:path w="245109" h="88264">
                  <a:moveTo>
                    <a:pt x="244830" y="0"/>
                  </a:moveTo>
                  <a:lnTo>
                    <a:pt x="232397" y="0"/>
                  </a:lnTo>
                  <a:lnTo>
                    <a:pt x="232397" y="32194"/>
                  </a:lnTo>
                  <a:lnTo>
                    <a:pt x="244830" y="32194"/>
                  </a:lnTo>
                  <a:lnTo>
                    <a:pt x="244830" y="0"/>
                  </a:lnTo>
                  <a:close/>
                </a:path>
              </a:pathLst>
            </a:custGeom>
            <a:solidFill>
              <a:srgbClr val="0A4A24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object 117"/>
            <p:cNvSpPr/>
            <p:nvPr/>
          </p:nvSpPr>
          <p:spPr>
            <a:xfrm>
              <a:off x="14607400" y="2520022"/>
              <a:ext cx="402590" cy="347345"/>
            </a:xfrm>
            <a:custGeom>
              <a:avLst/>
              <a:gdLst/>
              <a:ahLst/>
              <a:cxnLst/>
              <a:rect l="l" t="t" r="r" b="b"/>
              <a:pathLst>
                <a:path w="402590" h="347344">
                  <a:moveTo>
                    <a:pt x="7531" y="0"/>
                  </a:moveTo>
                  <a:lnTo>
                    <a:pt x="0" y="0"/>
                  </a:lnTo>
                  <a:lnTo>
                    <a:pt x="0" y="346849"/>
                  </a:lnTo>
                  <a:lnTo>
                    <a:pt x="7531" y="346849"/>
                  </a:lnTo>
                  <a:lnTo>
                    <a:pt x="7531" y="0"/>
                  </a:lnTo>
                  <a:close/>
                </a:path>
                <a:path w="402590" h="347344">
                  <a:moveTo>
                    <a:pt x="148501" y="0"/>
                  </a:moveTo>
                  <a:lnTo>
                    <a:pt x="140982" y="0"/>
                  </a:lnTo>
                  <a:lnTo>
                    <a:pt x="140982" y="346849"/>
                  </a:lnTo>
                  <a:lnTo>
                    <a:pt x="148501" y="346849"/>
                  </a:lnTo>
                  <a:lnTo>
                    <a:pt x="148501" y="0"/>
                  </a:lnTo>
                  <a:close/>
                </a:path>
                <a:path w="402590" h="347344">
                  <a:moveTo>
                    <a:pt x="261531" y="0"/>
                  </a:moveTo>
                  <a:lnTo>
                    <a:pt x="254000" y="0"/>
                  </a:lnTo>
                  <a:lnTo>
                    <a:pt x="254000" y="346849"/>
                  </a:lnTo>
                  <a:lnTo>
                    <a:pt x="261531" y="346849"/>
                  </a:lnTo>
                  <a:lnTo>
                    <a:pt x="261531" y="0"/>
                  </a:lnTo>
                  <a:close/>
                </a:path>
                <a:path w="402590" h="347344">
                  <a:moveTo>
                    <a:pt x="402488" y="0"/>
                  </a:moveTo>
                  <a:lnTo>
                    <a:pt x="394970" y="0"/>
                  </a:lnTo>
                  <a:lnTo>
                    <a:pt x="394970" y="346849"/>
                  </a:lnTo>
                  <a:lnTo>
                    <a:pt x="402488" y="346849"/>
                  </a:lnTo>
                  <a:lnTo>
                    <a:pt x="402488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object 118"/>
            <p:cNvSpPr/>
            <p:nvPr/>
          </p:nvSpPr>
          <p:spPr>
            <a:xfrm>
              <a:off x="14861400" y="2520022"/>
              <a:ext cx="148590" cy="347345"/>
            </a:xfrm>
            <a:custGeom>
              <a:avLst/>
              <a:gdLst/>
              <a:ahLst/>
              <a:cxnLst/>
              <a:rect l="l" t="t" r="r" b="b"/>
              <a:pathLst>
                <a:path w="148590" h="347344">
                  <a:moveTo>
                    <a:pt x="7531" y="0"/>
                  </a:moveTo>
                  <a:lnTo>
                    <a:pt x="0" y="0"/>
                  </a:lnTo>
                  <a:lnTo>
                    <a:pt x="0" y="346849"/>
                  </a:lnTo>
                  <a:lnTo>
                    <a:pt x="7531" y="346849"/>
                  </a:lnTo>
                  <a:lnTo>
                    <a:pt x="7531" y="0"/>
                  </a:lnTo>
                  <a:close/>
                </a:path>
                <a:path w="148590" h="347344">
                  <a:moveTo>
                    <a:pt x="148488" y="0"/>
                  </a:moveTo>
                  <a:lnTo>
                    <a:pt x="140970" y="0"/>
                  </a:lnTo>
                  <a:lnTo>
                    <a:pt x="140970" y="346849"/>
                  </a:lnTo>
                  <a:lnTo>
                    <a:pt x="148488" y="346849"/>
                  </a:lnTo>
                  <a:lnTo>
                    <a:pt x="148488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object 119"/>
            <p:cNvSpPr/>
            <p:nvPr/>
          </p:nvSpPr>
          <p:spPr>
            <a:xfrm>
              <a:off x="14966036" y="2679712"/>
              <a:ext cx="310515" cy="151130"/>
            </a:xfrm>
            <a:custGeom>
              <a:avLst/>
              <a:gdLst/>
              <a:ahLst/>
              <a:cxnLst/>
              <a:rect l="l" t="t" r="r" b="b"/>
              <a:pathLst>
                <a:path w="310515" h="151130">
                  <a:moveTo>
                    <a:pt x="290106" y="122491"/>
                  </a:moveTo>
                  <a:lnTo>
                    <a:pt x="18643" y="122491"/>
                  </a:lnTo>
                  <a:lnTo>
                    <a:pt x="18643" y="150876"/>
                  </a:lnTo>
                  <a:lnTo>
                    <a:pt x="290106" y="150876"/>
                  </a:lnTo>
                  <a:lnTo>
                    <a:pt x="290106" y="122491"/>
                  </a:lnTo>
                  <a:close/>
                </a:path>
                <a:path w="310515" h="151130">
                  <a:moveTo>
                    <a:pt x="310159" y="0"/>
                  </a:moveTo>
                  <a:lnTo>
                    <a:pt x="298018" y="0"/>
                  </a:lnTo>
                  <a:lnTo>
                    <a:pt x="0" y="0"/>
                  </a:lnTo>
                  <a:lnTo>
                    <a:pt x="0" y="25349"/>
                  </a:lnTo>
                  <a:lnTo>
                    <a:pt x="19329" y="25349"/>
                  </a:lnTo>
                  <a:lnTo>
                    <a:pt x="44983" y="25361"/>
                  </a:lnTo>
                  <a:lnTo>
                    <a:pt x="77990" y="25349"/>
                  </a:lnTo>
                  <a:lnTo>
                    <a:pt x="103644" y="25361"/>
                  </a:lnTo>
                  <a:lnTo>
                    <a:pt x="136652" y="25349"/>
                  </a:lnTo>
                  <a:lnTo>
                    <a:pt x="162306" y="25361"/>
                  </a:lnTo>
                  <a:lnTo>
                    <a:pt x="195313" y="25349"/>
                  </a:lnTo>
                  <a:lnTo>
                    <a:pt x="220941" y="25361"/>
                  </a:lnTo>
                  <a:lnTo>
                    <a:pt x="253974" y="25349"/>
                  </a:lnTo>
                  <a:lnTo>
                    <a:pt x="279628" y="25361"/>
                  </a:lnTo>
                  <a:lnTo>
                    <a:pt x="310159" y="25349"/>
                  </a:lnTo>
                  <a:lnTo>
                    <a:pt x="310159" y="21043"/>
                  </a:lnTo>
                  <a:lnTo>
                    <a:pt x="310159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object 120"/>
            <p:cNvSpPr/>
            <p:nvPr/>
          </p:nvSpPr>
          <p:spPr>
            <a:xfrm>
              <a:off x="14984679" y="2802216"/>
              <a:ext cx="271780" cy="14604"/>
            </a:xfrm>
            <a:custGeom>
              <a:avLst/>
              <a:gdLst/>
              <a:ahLst/>
              <a:cxnLst/>
              <a:rect l="l" t="t" r="r" b="b"/>
              <a:pathLst>
                <a:path w="271780" h="14605">
                  <a:moveTo>
                    <a:pt x="271462" y="0"/>
                  </a:moveTo>
                  <a:lnTo>
                    <a:pt x="0" y="0"/>
                  </a:lnTo>
                  <a:lnTo>
                    <a:pt x="0" y="14185"/>
                  </a:lnTo>
                  <a:lnTo>
                    <a:pt x="271462" y="14185"/>
                  </a:lnTo>
                  <a:lnTo>
                    <a:pt x="271462" y="0"/>
                  </a:lnTo>
                  <a:close/>
                </a:path>
              </a:pathLst>
            </a:custGeom>
            <a:solidFill>
              <a:srgbClr val="0A4A24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object 121"/>
            <p:cNvSpPr/>
            <p:nvPr/>
          </p:nvSpPr>
          <p:spPr>
            <a:xfrm>
              <a:off x="14966039" y="2633616"/>
              <a:ext cx="28575" cy="271780"/>
            </a:xfrm>
            <a:custGeom>
              <a:avLst/>
              <a:gdLst/>
              <a:ahLst/>
              <a:cxnLst/>
              <a:rect l="l" t="t" r="r" b="b"/>
              <a:pathLst>
                <a:path w="28575" h="271780">
                  <a:moveTo>
                    <a:pt x="23139" y="0"/>
                  </a:moveTo>
                  <a:lnTo>
                    <a:pt x="5257" y="0"/>
                  </a:lnTo>
                  <a:lnTo>
                    <a:pt x="0" y="5257"/>
                  </a:lnTo>
                  <a:lnTo>
                    <a:pt x="0" y="271462"/>
                  </a:lnTo>
                  <a:lnTo>
                    <a:pt x="28384" y="271462"/>
                  </a:lnTo>
                  <a:lnTo>
                    <a:pt x="28384" y="11747"/>
                  </a:lnTo>
                  <a:lnTo>
                    <a:pt x="28384" y="5257"/>
                  </a:lnTo>
                  <a:lnTo>
                    <a:pt x="23139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object 122"/>
            <p:cNvSpPr/>
            <p:nvPr/>
          </p:nvSpPr>
          <p:spPr>
            <a:xfrm>
              <a:off x="14966036" y="2633636"/>
              <a:ext cx="14604" cy="271780"/>
            </a:xfrm>
            <a:custGeom>
              <a:avLst/>
              <a:gdLst/>
              <a:ahLst/>
              <a:cxnLst/>
              <a:rect l="l" t="t" r="r" b="b"/>
              <a:pathLst>
                <a:path w="14605" h="271780">
                  <a:moveTo>
                    <a:pt x="14185" y="0"/>
                  </a:moveTo>
                  <a:lnTo>
                    <a:pt x="2705" y="0"/>
                  </a:lnTo>
                  <a:lnTo>
                    <a:pt x="2705" y="5080"/>
                  </a:lnTo>
                  <a:lnTo>
                    <a:pt x="0" y="5080"/>
                  </a:lnTo>
                  <a:lnTo>
                    <a:pt x="0" y="271780"/>
                  </a:lnTo>
                  <a:lnTo>
                    <a:pt x="14185" y="271780"/>
                  </a:lnTo>
                  <a:lnTo>
                    <a:pt x="14185" y="5080"/>
                  </a:lnTo>
                  <a:lnTo>
                    <a:pt x="14185" y="0"/>
                  </a:lnTo>
                  <a:close/>
                </a:path>
              </a:pathLst>
            </a:custGeom>
            <a:solidFill>
              <a:srgbClr val="0A4A24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object 123"/>
            <p:cNvSpPr/>
            <p:nvPr/>
          </p:nvSpPr>
          <p:spPr>
            <a:xfrm>
              <a:off x="15247814" y="2633616"/>
              <a:ext cx="28575" cy="271780"/>
            </a:xfrm>
            <a:custGeom>
              <a:avLst/>
              <a:gdLst/>
              <a:ahLst/>
              <a:cxnLst/>
              <a:rect l="l" t="t" r="r" b="b"/>
              <a:pathLst>
                <a:path w="28575" h="271780">
                  <a:moveTo>
                    <a:pt x="23139" y="0"/>
                  </a:moveTo>
                  <a:lnTo>
                    <a:pt x="5270" y="0"/>
                  </a:lnTo>
                  <a:lnTo>
                    <a:pt x="0" y="5257"/>
                  </a:lnTo>
                  <a:lnTo>
                    <a:pt x="0" y="271462"/>
                  </a:lnTo>
                  <a:lnTo>
                    <a:pt x="28384" y="271462"/>
                  </a:lnTo>
                  <a:lnTo>
                    <a:pt x="28384" y="11747"/>
                  </a:lnTo>
                  <a:lnTo>
                    <a:pt x="28384" y="5257"/>
                  </a:lnTo>
                  <a:lnTo>
                    <a:pt x="23139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object 124"/>
            <p:cNvSpPr/>
            <p:nvPr/>
          </p:nvSpPr>
          <p:spPr>
            <a:xfrm>
              <a:off x="15247823" y="2633636"/>
              <a:ext cx="14604" cy="271780"/>
            </a:xfrm>
            <a:custGeom>
              <a:avLst/>
              <a:gdLst/>
              <a:ahLst/>
              <a:cxnLst/>
              <a:rect l="l" t="t" r="r" b="b"/>
              <a:pathLst>
                <a:path w="14605" h="271780">
                  <a:moveTo>
                    <a:pt x="14185" y="0"/>
                  </a:moveTo>
                  <a:lnTo>
                    <a:pt x="2705" y="0"/>
                  </a:lnTo>
                  <a:lnTo>
                    <a:pt x="2705" y="5080"/>
                  </a:lnTo>
                  <a:lnTo>
                    <a:pt x="0" y="5080"/>
                  </a:lnTo>
                  <a:lnTo>
                    <a:pt x="0" y="271780"/>
                  </a:lnTo>
                  <a:lnTo>
                    <a:pt x="14185" y="271780"/>
                  </a:lnTo>
                  <a:lnTo>
                    <a:pt x="14185" y="5080"/>
                  </a:lnTo>
                  <a:lnTo>
                    <a:pt x="14185" y="0"/>
                  </a:lnTo>
                  <a:close/>
                </a:path>
              </a:pathLst>
            </a:custGeom>
            <a:solidFill>
              <a:srgbClr val="0A4A24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5" name="object 1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403786" y="2215997"/>
              <a:ext cx="158654" cy="298091"/>
            </a:xfrm>
            <a:prstGeom prst="rect">
              <a:avLst/>
            </a:prstGeom>
          </p:spPr>
        </p:pic>
        <p:sp>
          <p:nvSpPr>
            <p:cNvPr id="126" name="object 126"/>
            <p:cNvSpPr/>
            <p:nvPr/>
          </p:nvSpPr>
          <p:spPr>
            <a:xfrm>
              <a:off x="14464243" y="2833606"/>
              <a:ext cx="46990" cy="36195"/>
            </a:xfrm>
            <a:custGeom>
              <a:avLst/>
              <a:gdLst/>
              <a:ahLst/>
              <a:cxnLst/>
              <a:rect l="l" t="t" r="r" b="b"/>
              <a:pathLst>
                <a:path w="46990" h="36194">
                  <a:moveTo>
                    <a:pt x="44742" y="0"/>
                  </a:moveTo>
                  <a:lnTo>
                    <a:pt x="0" y="2235"/>
                  </a:lnTo>
                  <a:lnTo>
                    <a:pt x="1689" y="35966"/>
                  </a:lnTo>
                  <a:lnTo>
                    <a:pt x="46443" y="33731"/>
                  </a:lnTo>
                  <a:lnTo>
                    <a:pt x="44742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object 127"/>
            <p:cNvSpPr/>
            <p:nvPr/>
          </p:nvSpPr>
          <p:spPr>
            <a:xfrm>
              <a:off x="14464245" y="2835122"/>
              <a:ext cx="16510" cy="34925"/>
            </a:xfrm>
            <a:custGeom>
              <a:avLst/>
              <a:gdLst/>
              <a:ahLst/>
              <a:cxnLst/>
              <a:rect l="l" t="t" r="r" b="b"/>
              <a:pathLst>
                <a:path w="16509" h="34925">
                  <a:moveTo>
                    <a:pt x="14465" y="0"/>
                  </a:moveTo>
                  <a:lnTo>
                    <a:pt x="0" y="723"/>
                  </a:lnTo>
                  <a:lnTo>
                    <a:pt x="1676" y="34455"/>
                  </a:lnTo>
                  <a:lnTo>
                    <a:pt x="16141" y="33731"/>
                  </a:lnTo>
                  <a:lnTo>
                    <a:pt x="14465" y="0"/>
                  </a:lnTo>
                  <a:close/>
                </a:path>
              </a:pathLst>
            </a:custGeom>
            <a:solidFill>
              <a:srgbClr val="0A4A24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object 128"/>
            <p:cNvSpPr/>
            <p:nvPr/>
          </p:nvSpPr>
          <p:spPr>
            <a:xfrm>
              <a:off x="14394180" y="2483154"/>
              <a:ext cx="198755" cy="422275"/>
            </a:xfrm>
            <a:custGeom>
              <a:avLst/>
              <a:gdLst/>
              <a:ahLst/>
              <a:cxnLst/>
              <a:rect l="l" t="t" r="r" b="b"/>
              <a:pathLst>
                <a:path w="198755" h="422275">
                  <a:moveTo>
                    <a:pt x="118287" y="341274"/>
                  </a:moveTo>
                  <a:lnTo>
                    <a:pt x="111760" y="198602"/>
                  </a:lnTo>
                  <a:lnTo>
                    <a:pt x="108470" y="18059"/>
                  </a:lnTo>
                  <a:lnTo>
                    <a:pt x="106768" y="8978"/>
                  </a:lnTo>
                  <a:lnTo>
                    <a:pt x="2565" y="0"/>
                  </a:lnTo>
                  <a:lnTo>
                    <a:pt x="0" y="41871"/>
                  </a:lnTo>
                  <a:lnTo>
                    <a:pt x="4940" y="63334"/>
                  </a:lnTo>
                  <a:lnTo>
                    <a:pt x="43599" y="177215"/>
                  </a:lnTo>
                  <a:lnTo>
                    <a:pt x="51562" y="235635"/>
                  </a:lnTo>
                  <a:lnTo>
                    <a:pt x="61417" y="310680"/>
                  </a:lnTo>
                  <a:lnTo>
                    <a:pt x="68541" y="359791"/>
                  </a:lnTo>
                  <a:lnTo>
                    <a:pt x="117627" y="351891"/>
                  </a:lnTo>
                  <a:lnTo>
                    <a:pt x="118287" y="341274"/>
                  </a:lnTo>
                  <a:close/>
                </a:path>
                <a:path w="198755" h="422275">
                  <a:moveTo>
                    <a:pt x="198475" y="404964"/>
                  </a:moveTo>
                  <a:lnTo>
                    <a:pt x="197218" y="404545"/>
                  </a:lnTo>
                  <a:lnTo>
                    <a:pt x="148475" y="388480"/>
                  </a:lnTo>
                  <a:lnTo>
                    <a:pt x="143497" y="385241"/>
                  </a:lnTo>
                  <a:lnTo>
                    <a:pt x="139788" y="382816"/>
                  </a:lnTo>
                  <a:lnTo>
                    <a:pt x="137566" y="381381"/>
                  </a:lnTo>
                  <a:lnTo>
                    <a:pt x="136131" y="380428"/>
                  </a:lnTo>
                  <a:lnTo>
                    <a:pt x="133858" y="378942"/>
                  </a:lnTo>
                  <a:lnTo>
                    <a:pt x="131648" y="377507"/>
                  </a:lnTo>
                  <a:lnTo>
                    <a:pt x="129794" y="376288"/>
                  </a:lnTo>
                  <a:lnTo>
                    <a:pt x="127952" y="375069"/>
                  </a:lnTo>
                  <a:lnTo>
                    <a:pt x="125717" y="373634"/>
                  </a:lnTo>
                  <a:lnTo>
                    <a:pt x="122008" y="371195"/>
                  </a:lnTo>
                  <a:lnTo>
                    <a:pt x="117627" y="368325"/>
                  </a:lnTo>
                  <a:lnTo>
                    <a:pt x="112204" y="371449"/>
                  </a:lnTo>
                  <a:lnTo>
                    <a:pt x="102006" y="375767"/>
                  </a:lnTo>
                  <a:lnTo>
                    <a:pt x="91211" y="377494"/>
                  </a:lnTo>
                  <a:lnTo>
                    <a:pt x="80314" y="376618"/>
                  </a:lnTo>
                  <a:lnTo>
                    <a:pt x="69799" y="373113"/>
                  </a:lnTo>
                  <a:lnTo>
                    <a:pt x="65506" y="404545"/>
                  </a:lnTo>
                  <a:lnTo>
                    <a:pt x="64579" y="404545"/>
                  </a:lnTo>
                  <a:lnTo>
                    <a:pt x="64579" y="407720"/>
                  </a:lnTo>
                  <a:lnTo>
                    <a:pt x="64579" y="410692"/>
                  </a:lnTo>
                  <a:lnTo>
                    <a:pt x="64579" y="421944"/>
                  </a:lnTo>
                  <a:lnTo>
                    <a:pt x="198475" y="421944"/>
                  </a:lnTo>
                  <a:lnTo>
                    <a:pt x="198475" y="404964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object 129"/>
            <p:cNvSpPr/>
            <p:nvPr/>
          </p:nvSpPr>
          <p:spPr>
            <a:xfrm>
              <a:off x="14457813" y="2810577"/>
              <a:ext cx="57150" cy="20955"/>
            </a:xfrm>
            <a:custGeom>
              <a:avLst/>
              <a:gdLst/>
              <a:ahLst/>
              <a:cxnLst/>
              <a:rect l="l" t="t" r="r" b="b"/>
              <a:pathLst>
                <a:path w="57150" h="20955">
                  <a:moveTo>
                    <a:pt x="54038" y="0"/>
                  </a:moveTo>
                  <a:lnTo>
                    <a:pt x="927" y="4851"/>
                  </a:lnTo>
                  <a:lnTo>
                    <a:pt x="1422" y="8229"/>
                  </a:lnTo>
                  <a:lnTo>
                    <a:pt x="0" y="8381"/>
                  </a:lnTo>
                  <a:lnTo>
                    <a:pt x="2819" y="20789"/>
                  </a:lnTo>
                  <a:lnTo>
                    <a:pt x="56984" y="10413"/>
                  </a:lnTo>
                  <a:lnTo>
                    <a:pt x="56222" y="2501"/>
                  </a:lnTo>
                  <a:lnTo>
                    <a:pt x="54165" y="2705"/>
                  </a:lnTo>
                  <a:lnTo>
                    <a:pt x="54038" y="0"/>
                  </a:lnTo>
                  <a:close/>
                </a:path>
              </a:pathLst>
            </a:custGeom>
            <a:solidFill>
              <a:srgbClr val="0A4A24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object 130"/>
            <p:cNvSpPr/>
            <p:nvPr/>
          </p:nvSpPr>
          <p:spPr>
            <a:xfrm>
              <a:off x="14456989" y="2813062"/>
              <a:ext cx="60325" cy="38100"/>
            </a:xfrm>
            <a:custGeom>
              <a:avLst/>
              <a:gdLst/>
              <a:ahLst/>
              <a:cxnLst/>
              <a:rect l="l" t="t" r="r" b="b"/>
              <a:pathLst>
                <a:path w="60325" h="38100">
                  <a:moveTo>
                    <a:pt x="57035" y="0"/>
                  </a:moveTo>
                  <a:lnTo>
                    <a:pt x="0" y="5981"/>
                  </a:lnTo>
                  <a:lnTo>
                    <a:pt x="3035" y="37617"/>
                  </a:lnTo>
                  <a:lnTo>
                    <a:pt x="60083" y="31635"/>
                  </a:lnTo>
                  <a:lnTo>
                    <a:pt x="57035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object 131"/>
            <p:cNvSpPr/>
            <p:nvPr/>
          </p:nvSpPr>
          <p:spPr>
            <a:xfrm>
              <a:off x="14456989" y="2816733"/>
              <a:ext cx="25400" cy="34290"/>
            </a:xfrm>
            <a:custGeom>
              <a:avLst/>
              <a:gdLst/>
              <a:ahLst/>
              <a:cxnLst/>
              <a:rect l="l" t="t" r="r" b="b"/>
              <a:pathLst>
                <a:path w="25400" h="34289">
                  <a:moveTo>
                    <a:pt x="22123" y="0"/>
                  </a:moveTo>
                  <a:lnTo>
                    <a:pt x="0" y="2311"/>
                  </a:lnTo>
                  <a:lnTo>
                    <a:pt x="3035" y="33947"/>
                  </a:lnTo>
                  <a:lnTo>
                    <a:pt x="25184" y="31610"/>
                  </a:lnTo>
                  <a:lnTo>
                    <a:pt x="22123" y="0"/>
                  </a:lnTo>
                  <a:close/>
                </a:path>
              </a:pathLst>
            </a:custGeom>
            <a:solidFill>
              <a:srgbClr val="0A4A24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2" name="object 1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410770" y="2083657"/>
              <a:ext cx="96869" cy="174754"/>
            </a:xfrm>
            <a:prstGeom prst="rect">
              <a:avLst/>
            </a:prstGeom>
          </p:spPr>
        </p:pic>
        <p:sp>
          <p:nvSpPr>
            <p:cNvPr id="133" name="object 133"/>
            <p:cNvSpPr/>
            <p:nvPr/>
          </p:nvSpPr>
          <p:spPr>
            <a:xfrm>
              <a:off x="14458764" y="2872220"/>
              <a:ext cx="51435" cy="33020"/>
            </a:xfrm>
            <a:custGeom>
              <a:avLst/>
              <a:gdLst/>
              <a:ahLst/>
              <a:cxnLst/>
              <a:rect l="l" t="t" r="r" b="b"/>
              <a:pathLst>
                <a:path w="51434" h="33019">
                  <a:moveTo>
                    <a:pt x="3048" y="0"/>
                  </a:moveTo>
                  <a:lnTo>
                    <a:pt x="927" y="15468"/>
                  </a:lnTo>
                  <a:lnTo>
                    <a:pt x="0" y="15468"/>
                  </a:lnTo>
                  <a:lnTo>
                    <a:pt x="0" y="32867"/>
                  </a:lnTo>
                  <a:lnTo>
                    <a:pt x="51244" y="32867"/>
                  </a:lnTo>
                  <a:lnTo>
                    <a:pt x="51244" y="15455"/>
                  </a:lnTo>
                  <a:lnTo>
                    <a:pt x="49530" y="15455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0A4A24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object 134"/>
            <p:cNvSpPr/>
            <p:nvPr/>
          </p:nvSpPr>
          <p:spPr>
            <a:xfrm>
              <a:off x="14394187" y="2483148"/>
              <a:ext cx="85090" cy="335915"/>
            </a:xfrm>
            <a:custGeom>
              <a:avLst/>
              <a:gdLst/>
              <a:ahLst/>
              <a:cxnLst/>
              <a:rect l="l" t="t" r="r" b="b"/>
              <a:pathLst>
                <a:path w="85090" h="335914">
                  <a:moveTo>
                    <a:pt x="2565" y="0"/>
                  </a:moveTo>
                  <a:lnTo>
                    <a:pt x="0" y="41871"/>
                  </a:lnTo>
                  <a:lnTo>
                    <a:pt x="4927" y="63334"/>
                  </a:lnTo>
                  <a:lnTo>
                    <a:pt x="14300" y="90906"/>
                  </a:lnTo>
                  <a:lnTo>
                    <a:pt x="3327" y="87249"/>
                  </a:lnTo>
                  <a:lnTo>
                    <a:pt x="3149" y="90246"/>
                  </a:lnTo>
                  <a:lnTo>
                    <a:pt x="8089" y="111709"/>
                  </a:lnTo>
                  <a:lnTo>
                    <a:pt x="38862" y="202387"/>
                  </a:lnTo>
                  <a:lnTo>
                    <a:pt x="43789" y="178523"/>
                  </a:lnTo>
                  <a:lnTo>
                    <a:pt x="51561" y="235635"/>
                  </a:lnTo>
                  <a:lnTo>
                    <a:pt x="61417" y="310680"/>
                  </a:lnTo>
                  <a:lnTo>
                    <a:pt x="65049" y="335661"/>
                  </a:lnTo>
                  <a:lnTo>
                    <a:pt x="84543" y="333616"/>
                  </a:lnTo>
                  <a:lnTo>
                    <a:pt x="67906" y="172542"/>
                  </a:lnTo>
                  <a:lnTo>
                    <a:pt x="67094" y="148488"/>
                  </a:lnTo>
                  <a:lnTo>
                    <a:pt x="66344" y="140055"/>
                  </a:lnTo>
                  <a:lnTo>
                    <a:pt x="66852" y="127622"/>
                  </a:lnTo>
                  <a:lnTo>
                    <a:pt x="67094" y="105752"/>
                  </a:lnTo>
                  <a:lnTo>
                    <a:pt x="70332" y="42887"/>
                  </a:lnTo>
                  <a:lnTo>
                    <a:pt x="43027" y="81686"/>
                  </a:lnTo>
                  <a:lnTo>
                    <a:pt x="35534" y="54305"/>
                  </a:lnTo>
                  <a:lnTo>
                    <a:pt x="25958" y="1714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0A4A24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5" name="object 1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4356740" y="2831434"/>
              <a:ext cx="133921" cy="73652"/>
            </a:xfrm>
            <a:prstGeom prst="rect">
              <a:avLst/>
            </a:prstGeom>
          </p:spPr>
        </p:pic>
        <p:sp>
          <p:nvSpPr>
            <p:cNvPr id="136" name="object 136"/>
            <p:cNvSpPr/>
            <p:nvPr/>
          </p:nvSpPr>
          <p:spPr>
            <a:xfrm>
              <a:off x="14366308" y="2493807"/>
              <a:ext cx="109855" cy="350520"/>
            </a:xfrm>
            <a:custGeom>
              <a:avLst/>
              <a:gdLst/>
              <a:ahLst/>
              <a:cxnLst/>
              <a:rect l="l" t="t" r="r" b="b"/>
              <a:pathLst>
                <a:path w="109855" h="350519">
                  <a:moveTo>
                    <a:pt x="10744" y="0"/>
                  </a:moveTo>
                  <a:lnTo>
                    <a:pt x="6184" y="84975"/>
                  </a:lnTo>
                  <a:lnTo>
                    <a:pt x="9220" y="215315"/>
                  </a:lnTo>
                  <a:lnTo>
                    <a:pt x="0" y="318300"/>
                  </a:lnTo>
                  <a:lnTo>
                    <a:pt x="889" y="350278"/>
                  </a:lnTo>
                  <a:lnTo>
                    <a:pt x="45783" y="346074"/>
                  </a:lnTo>
                  <a:lnTo>
                    <a:pt x="47929" y="318312"/>
                  </a:lnTo>
                  <a:lnTo>
                    <a:pt x="64719" y="201828"/>
                  </a:lnTo>
                  <a:lnTo>
                    <a:pt x="75514" y="149428"/>
                  </a:lnTo>
                  <a:lnTo>
                    <a:pt x="109766" y="8000"/>
                  </a:lnTo>
                  <a:lnTo>
                    <a:pt x="45364" y="19380"/>
                  </a:lnTo>
                  <a:lnTo>
                    <a:pt x="12534" y="3225"/>
                  </a:lnTo>
                  <a:lnTo>
                    <a:pt x="10744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object 137"/>
            <p:cNvSpPr/>
            <p:nvPr/>
          </p:nvSpPr>
          <p:spPr>
            <a:xfrm>
              <a:off x="14363721" y="2812108"/>
              <a:ext cx="51435" cy="20320"/>
            </a:xfrm>
            <a:custGeom>
              <a:avLst/>
              <a:gdLst/>
              <a:ahLst/>
              <a:cxnLst/>
              <a:rect l="l" t="t" r="r" b="b"/>
              <a:pathLst>
                <a:path w="51434" h="20319">
                  <a:moveTo>
                    <a:pt x="50520" y="12"/>
                  </a:moveTo>
                  <a:lnTo>
                    <a:pt x="2603" y="0"/>
                  </a:lnTo>
                  <a:lnTo>
                    <a:pt x="2679" y="3416"/>
                  </a:lnTo>
                  <a:lnTo>
                    <a:pt x="1460" y="3416"/>
                  </a:lnTo>
                  <a:lnTo>
                    <a:pt x="0" y="18770"/>
                  </a:lnTo>
                  <a:lnTo>
                    <a:pt x="47866" y="19977"/>
                  </a:lnTo>
                  <a:lnTo>
                    <a:pt x="51358" y="3441"/>
                  </a:lnTo>
                  <a:lnTo>
                    <a:pt x="50279" y="3441"/>
                  </a:lnTo>
                  <a:lnTo>
                    <a:pt x="50520" y="12"/>
                  </a:lnTo>
                  <a:close/>
                </a:path>
              </a:pathLst>
            </a:custGeom>
            <a:solidFill>
              <a:srgbClr val="0A4A24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object 138"/>
            <p:cNvSpPr/>
            <p:nvPr/>
          </p:nvSpPr>
          <p:spPr>
            <a:xfrm>
              <a:off x="14366308" y="2493807"/>
              <a:ext cx="30480" cy="350520"/>
            </a:xfrm>
            <a:custGeom>
              <a:avLst/>
              <a:gdLst/>
              <a:ahLst/>
              <a:cxnLst/>
              <a:rect l="l" t="t" r="r" b="b"/>
              <a:pathLst>
                <a:path w="30480" h="350519">
                  <a:moveTo>
                    <a:pt x="10744" y="0"/>
                  </a:moveTo>
                  <a:lnTo>
                    <a:pt x="6184" y="85051"/>
                  </a:lnTo>
                  <a:lnTo>
                    <a:pt x="9220" y="215315"/>
                  </a:lnTo>
                  <a:lnTo>
                    <a:pt x="0" y="318300"/>
                  </a:lnTo>
                  <a:lnTo>
                    <a:pt x="889" y="350278"/>
                  </a:lnTo>
                  <a:lnTo>
                    <a:pt x="17208" y="348754"/>
                  </a:lnTo>
                  <a:lnTo>
                    <a:pt x="27381" y="214477"/>
                  </a:lnTo>
                  <a:lnTo>
                    <a:pt x="30200" y="36106"/>
                  </a:lnTo>
                  <a:lnTo>
                    <a:pt x="29565" y="35534"/>
                  </a:lnTo>
                  <a:lnTo>
                    <a:pt x="29679" y="33896"/>
                  </a:lnTo>
                  <a:lnTo>
                    <a:pt x="10744" y="0"/>
                  </a:lnTo>
                  <a:close/>
                </a:path>
              </a:pathLst>
            </a:custGeom>
            <a:solidFill>
              <a:srgbClr val="0A4A24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object 139"/>
            <p:cNvSpPr/>
            <p:nvPr/>
          </p:nvSpPr>
          <p:spPr>
            <a:xfrm>
              <a:off x="14359670" y="2815535"/>
              <a:ext cx="58419" cy="34290"/>
            </a:xfrm>
            <a:custGeom>
              <a:avLst/>
              <a:gdLst/>
              <a:ahLst/>
              <a:cxnLst/>
              <a:rect l="l" t="t" r="r" b="b"/>
              <a:pathLst>
                <a:path w="58419" h="34289">
                  <a:moveTo>
                    <a:pt x="58026" y="25"/>
                  </a:moveTo>
                  <a:lnTo>
                    <a:pt x="1511" y="0"/>
                  </a:lnTo>
                  <a:lnTo>
                    <a:pt x="0" y="33807"/>
                  </a:lnTo>
                  <a:lnTo>
                    <a:pt x="56515" y="33832"/>
                  </a:lnTo>
                  <a:lnTo>
                    <a:pt x="58026" y="25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object 140"/>
            <p:cNvSpPr/>
            <p:nvPr/>
          </p:nvSpPr>
          <p:spPr>
            <a:xfrm>
              <a:off x="14359675" y="2815535"/>
              <a:ext cx="27305" cy="34290"/>
            </a:xfrm>
            <a:custGeom>
              <a:avLst/>
              <a:gdLst/>
              <a:ahLst/>
              <a:cxnLst/>
              <a:rect l="l" t="t" r="r" b="b"/>
              <a:pathLst>
                <a:path w="27305" h="34289">
                  <a:moveTo>
                    <a:pt x="26822" y="0"/>
                  </a:moveTo>
                  <a:lnTo>
                    <a:pt x="1498" y="0"/>
                  </a:lnTo>
                  <a:lnTo>
                    <a:pt x="0" y="33807"/>
                  </a:lnTo>
                  <a:lnTo>
                    <a:pt x="25323" y="33807"/>
                  </a:lnTo>
                  <a:lnTo>
                    <a:pt x="26822" y="0"/>
                  </a:lnTo>
                  <a:close/>
                </a:path>
              </a:pathLst>
            </a:custGeom>
            <a:solidFill>
              <a:srgbClr val="0A4A24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object 141"/>
            <p:cNvSpPr/>
            <p:nvPr/>
          </p:nvSpPr>
          <p:spPr>
            <a:xfrm>
              <a:off x="14364586" y="2525516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4" h="5080">
                  <a:moveTo>
                    <a:pt x="355" y="0"/>
                  </a:moveTo>
                  <a:lnTo>
                    <a:pt x="0" y="4394"/>
                  </a:lnTo>
                  <a:lnTo>
                    <a:pt x="469" y="4826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0A4A24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object 142"/>
            <p:cNvSpPr/>
            <p:nvPr/>
          </p:nvSpPr>
          <p:spPr>
            <a:xfrm>
              <a:off x="14365072" y="2204630"/>
              <a:ext cx="147320" cy="334010"/>
            </a:xfrm>
            <a:custGeom>
              <a:avLst/>
              <a:gdLst/>
              <a:ahLst/>
              <a:cxnLst/>
              <a:rect l="l" t="t" r="r" b="b"/>
              <a:pathLst>
                <a:path w="147319" h="334010">
                  <a:moveTo>
                    <a:pt x="146951" y="149606"/>
                  </a:moveTo>
                  <a:lnTo>
                    <a:pt x="141414" y="101701"/>
                  </a:lnTo>
                  <a:lnTo>
                    <a:pt x="120281" y="42329"/>
                  </a:lnTo>
                  <a:lnTo>
                    <a:pt x="113144" y="33134"/>
                  </a:lnTo>
                  <a:lnTo>
                    <a:pt x="95237" y="15417"/>
                  </a:lnTo>
                  <a:lnTo>
                    <a:pt x="86385" y="6642"/>
                  </a:lnTo>
                  <a:lnTo>
                    <a:pt x="84683" y="4965"/>
                  </a:lnTo>
                  <a:lnTo>
                    <a:pt x="82664" y="3886"/>
                  </a:lnTo>
                  <a:lnTo>
                    <a:pt x="80327" y="2616"/>
                  </a:lnTo>
                  <a:lnTo>
                    <a:pt x="68249" y="88"/>
                  </a:lnTo>
                  <a:lnTo>
                    <a:pt x="65316" y="0"/>
                  </a:lnTo>
                  <a:lnTo>
                    <a:pt x="64223" y="152"/>
                  </a:lnTo>
                  <a:lnTo>
                    <a:pt x="62369" y="406"/>
                  </a:lnTo>
                  <a:lnTo>
                    <a:pt x="62090" y="457"/>
                  </a:lnTo>
                  <a:lnTo>
                    <a:pt x="61963" y="469"/>
                  </a:lnTo>
                  <a:lnTo>
                    <a:pt x="61747" y="508"/>
                  </a:lnTo>
                  <a:lnTo>
                    <a:pt x="61544" y="558"/>
                  </a:lnTo>
                  <a:lnTo>
                    <a:pt x="61290" y="609"/>
                  </a:lnTo>
                  <a:lnTo>
                    <a:pt x="60985" y="647"/>
                  </a:lnTo>
                  <a:lnTo>
                    <a:pt x="60579" y="749"/>
                  </a:lnTo>
                  <a:lnTo>
                    <a:pt x="60363" y="787"/>
                  </a:lnTo>
                  <a:lnTo>
                    <a:pt x="59880" y="914"/>
                  </a:lnTo>
                  <a:lnTo>
                    <a:pt x="59499" y="1003"/>
                  </a:lnTo>
                  <a:lnTo>
                    <a:pt x="58585" y="1308"/>
                  </a:lnTo>
                  <a:lnTo>
                    <a:pt x="57365" y="1663"/>
                  </a:lnTo>
                  <a:lnTo>
                    <a:pt x="56756" y="1892"/>
                  </a:lnTo>
                  <a:lnTo>
                    <a:pt x="53784" y="3149"/>
                  </a:lnTo>
                  <a:lnTo>
                    <a:pt x="53086" y="3467"/>
                  </a:lnTo>
                  <a:lnTo>
                    <a:pt x="52882" y="3543"/>
                  </a:lnTo>
                  <a:lnTo>
                    <a:pt x="52654" y="3670"/>
                  </a:lnTo>
                  <a:lnTo>
                    <a:pt x="51981" y="4000"/>
                  </a:lnTo>
                  <a:lnTo>
                    <a:pt x="50927" y="4622"/>
                  </a:lnTo>
                  <a:lnTo>
                    <a:pt x="50266" y="5003"/>
                  </a:lnTo>
                  <a:lnTo>
                    <a:pt x="49936" y="5219"/>
                  </a:lnTo>
                  <a:lnTo>
                    <a:pt x="49415" y="5549"/>
                  </a:lnTo>
                  <a:lnTo>
                    <a:pt x="47891" y="6731"/>
                  </a:lnTo>
                  <a:lnTo>
                    <a:pt x="47586" y="6972"/>
                  </a:lnTo>
                  <a:lnTo>
                    <a:pt x="46888" y="7594"/>
                  </a:lnTo>
                  <a:lnTo>
                    <a:pt x="31838" y="20955"/>
                  </a:lnTo>
                  <a:lnTo>
                    <a:pt x="29210" y="23520"/>
                  </a:lnTo>
                  <a:lnTo>
                    <a:pt x="10414" y="56197"/>
                  </a:lnTo>
                  <a:lnTo>
                    <a:pt x="10325" y="56464"/>
                  </a:lnTo>
                  <a:lnTo>
                    <a:pt x="10020" y="57594"/>
                  </a:lnTo>
                  <a:lnTo>
                    <a:pt x="9944" y="57962"/>
                  </a:lnTo>
                  <a:lnTo>
                    <a:pt x="2984" y="86614"/>
                  </a:lnTo>
                  <a:lnTo>
                    <a:pt x="0" y="176390"/>
                  </a:lnTo>
                  <a:lnTo>
                    <a:pt x="1943" y="270586"/>
                  </a:lnTo>
                  <a:lnTo>
                    <a:pt x="1981" y="333895"/>
                  </a:lnTo>
                  <a:lnTo>
                    <a:pt x="50279" y="327355"/>
                  </a:lnTo>
                  <a:lnTo>
                    <a:pt x="88823" y="324637"/>
                  </a:lnTo>
                  <a:lnTo>
                    <a:pt x="109461" y="324053"/>
                  </a:lnTo>
                  <a:lnTo>
                    <a:pt x="128485" y="324129"/>
                  </a:lnTo>
                  <a:lnTo>
                    <a:pt x="145503" y="324853"/>
                  </a:lnTo>
                  <a:lnTo>
                    <a:pt x="145427" y="324053"/>
                  </a:lnTo>
                  <a:lnTo>
                    <a:pt x="144602" y="317258"/>
                  </a:lnTo>
                  <a:lnTo>
                    <a:pt x="140208" y="281051"/>
                  </a:lnTo>
                  <a:lnTo>
                    <a:pt x="135851" y="259422"/>
                  </a:lnTo>
                  <a:lnTo>
                    <a:pt x="138049" y="208521"/>
                  </a:lnTo>
                  <a:lnTo>
                    <a:pt x="145681" y="166230"/>
                  </a:lnTo>
                  <a:lnTo>
                    <a:pt x="146342" y="161556"/>
                  </a:lnTo>
                  <a:lnTo>
                    <a:pt x="146913" y="153238"/>
                  </a:lnTo>
                  <a:lnTo>
                    <a:pt x="146951" y="149606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object 143"/>
            <p:cNvSpPr/>
            <p:nvPr/>
          </p:nvSpPr>
          <p:spPr>
            <a:xfrm>
              <a:off x="14365081" y="2205027"/>
              <a:ext cx="62865" cy="334010"/>
            </a:xfrm>
            <a:custGeom>
              <a:avLst/>
              <a:gdLst/>
              <a:ahLst/>
              <a:cxnLst/>
              <a:rect l="l" t="t" r="r" b="b"/>
              <a:pathLst>
                <a:path w="62865" h="334010">
                  <a:moveTo>
                    <a:pt x="62407" y="0"/>
                  </a:moveTo>
                  <a:lnTo>
                    <a:pt x="21653" y="32181"/>
                  </a:lnTo>
                  <a:lnTo>
                    <a:pt x="2971" y="86194"/>
                  </a:lnTo>
                  <a:lnTo>
                    <a:pt x="0" y="175983"/>
                  </a:lnTo>
                  <a:lnTo>
                    <a:pt x="1981" y="272707"/>
                  </a:lnTo>
                  <a:lnTo>
                    <a:pt x="1981" y="333489"/>
                  </a:lnTo>
                  <a:lnTo>
                    <a:pt x="25768" y="329770"/>
                  </a:lnTo>
                  <a:lnTo>
                    <a:pt x="34340" y="328688"/>
                  </a:lnTo>
                  <a:lnTo>
                    <a:pt x="39865" y="257340"/>
                  </a:lnTo>
                  <a:lnTo>
                    <a:pt x="24333" y="162064"/>
                  </a:lnTo>
                  <a:lnTo>
                    <a:pt x="26238" y="85102"/>
                  </a:lnTo>
                  <a:lnTo>
                    <a:pt x="27673" y="77482"/>
                  </a:lnTo>
                  <a:lnTo>
                    <a:pt x="41757" y="38836"/>
                  </a:lnTo>
                  <a:lnTo>
                    <a:pt x="44975" y="28019"/>
                  </a:lnTo>
                  <a:lnTo>
                    <a:pt x="49544" y="17851"/>
                  </a:lnTo>
                  <a:lnTo>
                    <a:pt x="55382" y="8466"/>
                  </a:lnTo>
                  <a:lnTo>
                    <a:pt x="62407" y="0"/>
                  </a:lnTo>
                  <a:close/>
                </a:path>
              </a:pathLst>
            </a:custGeom>
            <a:solidFill>
              <a:srgbClr val="0A4A24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object 144"/>
            <p:cNvSpPr/>
            <p:nvPr/>
          </p:nvSpPr>
          <p:spPr>
            <a:xfrm>
              <a:off x="14440183" y="2118285"/>
              <a:ext cx="59690" cy="41275"/>
            </a:xfrm>
            <a:custGeom>
              <a:avLst/>
              <a:gdLst/>
              <a:ahLst/>
              <a:cxnLst/>
              <a:rect l="l" t="t" r="r" b="b"/>
              <a:pathLst>
                <a:path w="59690" h="41275">
                  <a:moveTo>
                    <a:pt x="32300" y="0"/>
                  </a:moveTo>
                  <a:lnTo>
                    <a:pt x="21502" y="998"/>
                  </a:lnTo>
                  <a:lnTo>
                    <a:pt x="11671" y="5095"/>
                  </a:lnTo>
                  <a:lnTo>
                    <a:pt x="7874" y="7445"/>
                  </a:lnTo>
                  <a:lnTo>
                    <a:pt x="2603" y="7966"/>
                  </a:lnTo>
                  <a:lnTo>
                    <a:pt x="0" y="11547"/>
                  </a:lnTo>
                  <a:lnTo>
                    <a:pt x="14560" y="12090"/>
                  </a:lnTo>
                  <a:lnTo>
                    <a:pt x="30086" y="17797"/>
                  </a:lnTo>
                  <a:lnTo>
                    <a:pt x="45316" y="27812"/>
                  </a:lnTo>
                  <a:lnTo>
                    <a:pt x="58991" y="41278"/>
                  </a:lnTo>
                  <a:lnTo>
                    <a:pt x="58864" y="39703"/>
                  </a:lnTo>
                  <a:lnTo>
                    <a:pt x="59486" y="25022"/>
                  </a:lnTo>
                  <a:lnTo>
                    <a:pt x="59169" y="21999"/>
                  </a:lnTo>
                  <a:lnTo>
                    <a:pt x="55168" y="6581"/>
                  </a:lnTo>
                  <a:lnTo>
                    <a:pt x="43659" y="1920"/>
                  </a:lnTo>
                  <a:lnTo>
                    <a:pt x="32300" y="0"/>
                  </a:lnTo>
                  <a:close/>
                </a:path>
              </a:pathLst>
            </a:custGeom>
            <a:solidFill>
              <a:srgbClr val="0A4A24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object 145"/>
            <p:cNvSpPr/>
            <p:nvPr/>
          </p:nvSpPr>
          <p:spPr>
            <a:xfrm>
              <a:off x="14472595" y="2526922"/>
              <a:ext cx="27940" cy="42545"/>
            </a:xfrm>
            <a:custGeom>
              <a:avLst/>
              <a:gdLst/>
              <a:ahLst/>
              <a:cxnLst/>
              <a:rect l="l" t="t" r="r" b="b"/>
              <a:pathLst>
                <a:path w="27940" h="42544">
                  <a:moveTo>
                    <a:pt x="2489" y="0"/>
                  </a:moveTo>
                  <a:lnTo>
                    <a:pt x="0" y="584"/>
                  </a:lnTo>
                  <a:lnTo>
                    <a:pt x="7683" y="20408"/>
                  </a:lnTo>
                  <a:lnTo>
                    <a:pt x="16738" y="25920"/>
                  </a:lnTo>
                  <a:lnTo>
                    <a:pt x="17945" y="37579"/>
                  </a:lnTo>
                  <a:lnTo>
                    <a:pt x="19786" y="40144"/>
                  </a:lnTo>
                  <a:lnTo>
                    <a:pt x="20866" y="41135"/>
                  </a:lnTo>
                  <a:lnTo>
                    <a:pt x="22072" y="41884"/>
                  </a:lnTo>
                  <a:lnTo>
                    <a:pt x="22682" y="42062"/>
                  </a:lnTo>
                  <a:lnTo>
                    <a:pt x="23025" y="42062"/>
                  </a:lnTo>
                  <a:lnTo>
                    <a:pt x="24053" y="41757"/>
                  </a:lnTo>
                  <a:lnTo>
                    <a:pt x="24777" y="41414"/>
                  </a:lnTo>
                  <a:lnTo>
                    <a:pt x="25184" y="40792"/>
                  </a:lnTo>
                  <a:lnTo>
                    <a:pt x="25247" y="33705"/>
                  </a:lnTo>
                  <a:lnTo>
                    <a:pt x="25412" y="29692"/>
                  </a:lnTo>
                  <a:lnTo>
                    <a:pt x="27317" y="23025"/>
                  </a:lnTo>
                  <a:lnTo>
                    <a:pt x="27228" y="21717"/>
                  </a:lnTo>
                  <a:lnTo>
                    <a:pt x="26454" y="19900"/>
                  </a:lnTo>
                  <a:lnTo>
                    <a:pt x="26174" y="19507"/>
                  </a:lnTo>
                  <a:lnTo>
                    <a:pt x="15786" y="9918"/>
                  </a:lnTo>
                  <a:lnTo>
                    <a:pt x="12992" y="6350"/>
                  </a:lnTo>
                  <a:lnTo>
                    <a:pt x="11099" y="4597"/>
                  </a:lnTo>
                  <a:lnTo>
                    <a:pt x="10477" y="4178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object 146"/>
            <p:cNvSpPr/>
            <p:nvPr/>
          </p:nvSpPr>
          <p:spPr>
            <a:xfrm>
              <a:off x="14465535" y="2510577"/>
              <a:ext cx="34925" cy="58419"/>
            </a:xfrm>
            <a:custGeom>
              <a:avLst/>
              <a:gdLst/>
              <a:ahLst/>
              <a:cxnLst/>
              <a:rect l="l" t="t" r="r" b="b"/>
              <a:pathLst>
                <a:path w="34925" h="58419">
                  <a:moveTo>
                    <a:pt x="0" y="0"/>
                  </a:moveTo>
                  <a:lnTo>
                    <a:pt x="7061" y="16929"/>
                  </a:lnTo>
                  <a:lnTo>
                    <a:pt x="14744" y="36753"/>
                  </a:lnTo>
                  <a:lnTo>
                    <a:pt x="23799" y="42265"/>
                  </a:lnTo>
                  <a:lnTo>
                    <a:pt x="25006" y="53924"/>
                  </a:lnTo>
                  <a:lnTo>
                    <a:pt x="26847" y="56489"/>
                  </a:lnTo>
                  <a:lnTo>
                    <a:pt x="27927" y="57480"/>
                  </a:lnTo>
                  <a:lnTo>
                    <a:pt x="29743" y="58407"/>
                  </a:lnTo>
                  <a:lnTo>
                    <a:pt x="31115" y="58102"/>
                  </a:lnTo>
                  <a:lnTo>
                    <a:pt x="31838" y="57759"/>
                  </a:lnTo>
                  <a:lnTo>
                    <a:pt x="32245" y="57137"/>
                  </a:lnTo>
                  <a:lnTo>
                    <a:pt x="32308" y="50050"/>
                  </a:lnTo>
                  <a:lnTo>
                    <a:pt x="32524" y="45872"/>
                  </a:lnTo>
                  <a:lnTo>
                    <a:pt x="34378" y="39370"/>
                  </a:lnTo>
                  <a:lnTo>
                    <a:pt x="34290" y="38061"/>
                  </a:lnTo>
                  <a:lnTo>
                    <a:pt x="33515" y="36245"/>
                  </a:lnTo>
                  <a:lnTo>
                    <a:pt x="32905" y="35547"/>
                  </a:lnTo>
                  <a:lnTo>
                    <a:pt x="22847" y="26263"/>
                  </a:lnTo>
                  <a:lnTo>
                    <a:pt x="19646" y="22263"/>
                  </a:lnTo>
                  <a:lnTo>
                    <a:pt x="18161" y="20942"/>
                  </a:lnTo>
                  <a:lnTo>
                    <a:pt x="16878" y="20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A4A24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object 147"/>
            <p:cNvSpPr/>
            <p:nvPr/>
          </p:nvSpPr>
          <p:spPr>
            <a:xfrm>
              <a:off x="14465535" y="2510577"/>
              <a:ext cx="34925" cy="58419"/>
            </a:xfrm>
            <a:custGeom>
              <a:avLst/>
              <a:gdLst/>
              <a:ahLst/>
              <a:cxnLst/>
              <a:rect l="l" t="t" r="r" b="b"/>
              <a:pathLst>
                <a:path w="34925" h="58419">
                  <a:moveTo>
                    <a:pt x="0" y="0"/>
                  </a:moveTo>
                  <a:lnTo>
                    <a:pt x="7061" y="16929"/>
                  </a:lnTo>
                  <a:lnTo>
                    <a:pt x="14744" y="36753"/>
                  </a:lnTo>
                  <a:lnTo>
                    <a:pt x="23799" y="42265"/>
                  </a:lnTo>
                  <a:lnTo>
                    <a:pt x="25006" y="53924"/>
                  </a:lnTo>
                  <a:lnTo>
                    <a:pt x="26847" y="56489"/>
                  </a:lnTo>
                  <a:lnTo>
                    <a:pt x="27927" y="57480"/>
                  </a:lnTo>
                  <a:lnTo>
                    <a:pt x="29743" y="58407"/>
                  </a:lnTo>
                  <a:lnTo>
                    <a:pt x="31115" y="58102"/>
                  </a:lnTo>
                  <a:lnTo>
                    <a:pt x="31838" y="57759"/>
                  </a:lnTo>
                  <a:lnTo>
                    <a:pt x="32245" y="57137"/>
                  </a:lnTo>
                  <a:lnTo>
                    <a:pt x="32308" y="50050"/>
                  </a:lnTo>
                  <a:lnTo>
                    <a:pt x="32524" y="45872"/>
                  </a:lnTo>
                  <a:lnTo>
                    <a:pt x="34378" y="39370"/>
                  </a:lnTo>
                  <a:lnTo>
                    <a:pt x="34290" y="38061"/>
                  </a:lnTo>
                  <a:lnTo>
                    <a:pt x="33515" y="36245"/>
                  </a:lnTo>
                  <a:lnTo>
                    <a:pt x="32905" y="35547"/>
                  </a:lnTo>
                  <a:lnTo>
                    <a:pt x="22847" y="26263"/>
                  </a:lnTo>
                  <a:lnTo>
                    <a:pt x="19646" y="22263"/>
                  </a:lnTo>
                  <a:lnTo>
                    <a:pt x="18161" y="20942"/>
                  </a:lnTo>
                  <a:lnTo>
                    <a:pt x="16878" y="20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object 148"/>
            <p:cNvSpPr/>
            <p:nvPr/>
          </p:nvSpPr>
          <p:spPr>
            <a:xfrm>
              <a:off x="14459116" y="2539212"/>
              <a:ext cx="26034" cy="33020"/>
            </a:xfrm>
            <a:custGeom>
              <a:avLst/>
              <a:gdLst/>
              <a:ahLst/>
              <a:cxnLst/>
              <a:rect l="l" t="t" r="r" b="b"/>
              <a:pathLst>
                <a:path w="26034" h="33019">
                  <a:moveTo>
                    <a:pt x="25438" y="15951"/>
                  </a:moveTo>
                  <a:lnTo>
                    <a:pt x="25069" y="12319"/>
                  </a:lnTo>
                  <a:lnTo>
                    <a:pt x="22098" y="7239"/>
                  </a:lnTo>
                  <a:lnTo>
                    <a:pt x="19494" y="2768"/>
                  </a:lnTo>
                  <a:lnTo>
                    <a:pt x="17449" y="2235"/>
                  </a:lnTo>
                  <a:lnTo>
                    <a:pt x="18059" y="304"/>
                  </a:lnTo>
                  <a:lnTo>
                    <a:pt x="16167" y="0"/>
                  </a:lnTo>
                  <a:lnTo>
                    <a:pt x="16129" y="1892"/>
                  </a:lnTo>
                  <a:lnTo>
                    <a:pt x="11341" y="635"/>
                  </a:lnTo>
                  <a:lnTo>
                    <a:pt x="0" y="7239"/>
                  </a:lnTo>
                  <a:lnTo>
                    <a:pt x="7239" y="9156"/>
                  </a:lnTo>
                  <a:lnTo>
                    <a:pt x="15316" y="23012"/>
                  </a:lnTo>
                  <a:lnTo>
                    <a:pt x="13398" y="30276"/>
                  </a:lnTo>
                  <a:lnTo>
                    <a:pt x="19215" y="26885"/>
                  </a:lnTo>
                  <a:lnTo>
                    <a:pt x="18084" y="30734"/>
                  </a:lnTo>
                  <a:lnTo>
                    <a:pt x="18503" y="32588"/>
                  </a:lnTo>
                  <a:lnTo>
                    <a:pt x="19088" y="32105"/>
                  </a:lnTo>
                  <a:lnTo>
                    <a:pt x="20345" y="30810"/>
                  </a:lnTo>
                  <a:lnTo>
                    <a:pt x="20612" y="30403"/>
                  </a:lnTo>
                  <a:lnTo>
                    <a:pt x="21805" y="27609"/>
                  </a:lnTo>
                  <a:lnTo>
                    <a:pt x="21945" y="26962"/>
                  </a:lnTo>
                  <a:lnTo>
                    <a:pt x="21882" y="25273"/>
                  </a:lnTo>
                  <a:lnTo>
                    <a:pt x="21844" y="25133"/>
                  </a:lnTo>
                  <a:lnTo>
                    <a:pt x="23698" y="22542"/>
                  </a:lnTo>
                  <a:lnTo>
                    <a:pt x="25438" y="15951"/>
                  </a:lnTo>
                  <a:close/>
                </a:path>
              </a:pathLst>
            </a:custGeom>
            <a:solidFill>
              <a:srgbClr val="0A4A24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object 149"/>
            <p:cNvSpPr/>
            <p:nvPr/>
          </p:nvSpPr>
          <p:spPr>
            <a:xfrm>
              <a:off x="14373974" y="2277376"/>
              <a:ext cx="105410" cy="286385"/>
            </a:xfrm>
            <a:custGeom>
              <a:avLst/>
              <a:gdLst/>
              <a:ahLst/>
              <a:cxnLst/>
              <a:rect l="l" t="t" r="r" b="b"/>
              <a:pathLst>
                <a:path w="105409" h="286385">
                  <a:moveTo>
                    <a:pt x="103911" y="266598"/>
                  </a:moveTo>
                  <a:lnTo>
                    <a:pt x="103632" y="264477"/>
                  </a:lnTo>
                  <a:lnTo>
                    <a:pt x="103339" y="262305"/>
                  </a:lnTo>
                  <a:lnTo>
                    <a:pt x="97193" y="246100"/>
                  </a:lnTo>
                  <a:lnTo>
                    <a:pt x="96774" y="245503"/>
                  </a:lnTo>
                  <a:lnTo>
                    <a:pt x="95250" y="243027"/>
                  </a:lnTo>
                  <a:lnTo>
                    <a:pt x="94691" y="242062"/>
                  </a:lnTo>
                  <a:lnTo>
                    <a:pt x="94437" y="241515"/>
                  </a:lnTo>
                  <a:lnTo>
                    <a:pt x="94272" y="241236"/>
                  </a:lnTo>
                  <a:lnTo>
                    <a:pt x="94157" y="240944"/>
                  </a:lnTo>
                  <a:lnTo>
                    <a:pt x="94056" y="240766"/>
                  </a:lnTo>
                  <a:lnTo>
                    <a:pt x="93700" y="239915"/>
                  </a:lnTo>
                  <a:lnTo>
                    <a:pt x="92075" y="234365"/>
                  </a:lnTo>
                  <a:lnTo>
                    <a:pt x="89700" y="227634"/>
                  </a:lnTo>
                  <a:lnTo>
                    <a:pt x="80733" y="208203"/>
                  </a:lnTo>
                  <a:lnTo>
                    <a:pt x="57137" y="128384"/>
                  </a:lnTo>
                  <a:lnTo>
                    <a:pt x="54343" y="116078"/>
                  </a:lnTo>
                  <a:lnTo>
                    <a:pt x="53086" y="103581"/>
                  </a:lnTo>
                  <a:lnTo>
                    <a:pt x="53403" y="91033"/>
                  </a:lnTo>
                  <a:lnTo>
                    <a:pt x="55283" y="78574"/>
                  </a:lnTo>
                  <a:lnTo>
                    <a:pt x="69215" y="14084"/>
                  </a:lnTo>
                  <a:lnTo>
                    <a:pt x="5041" y="0"/>
                  </a:lnTo>
                  <a:lnTo>
                    <a:pt x="0" y="108064"/>
                  </a:lnTo>
                  <a:lnTo>
                    <a:pt x="203" y="115925"/>
                  </a:lnTo>
                  <a:lnTo>
                    <a:pt x="1193" y="123723"/>
                  </a:lnTo>
                  <a:lnTo>
                    <a:pt x="15557" y="164401"/>
                  </a:lnTo>
                  <a:lnTo>
                    <a:pt x="59258" y="227838"/>
                  </a:lnTo>
                  <a:lnTo>
                    <a:pt x="61315" y="231330"/>
                  </a:lnTo>
                  <a:lnTo>
                    <a:pt x="73952" y="257365"/>
                  </a:lnTo>
                  <a:lnTo>
                    <a:pt x="75196" y="258889"/>
                  </a:lnTo>
                  <a:lnTo>
                    <a:pt x="91490" y="267843"/>
                  </a:lnTo>
                  <a:lnTo>
                    <a:pt x="100406" y="264477"/>
                  </a:lnTo>
                  <a:lnTo>
                    <a:pt x="103911" y="266598"/>
                  </a:lnTo>
                  <a:close/>
                </a:path>
                <a:path w="105409" h="286385">
                  <a:moveTo>
                    <a:pt x="104851" y="282867"/>
                  </a:moveTo>
                  <a:lnTo>
                    <a:pt x="104648" y="281343"/>
                  </a:lnTo>
                  <a:lnTo>
                    <a:pt x="97802" y="284314"/>
                  </a:lnTo>
                  <a:lnTo>
                    <a:pt x="98183" y="285102"/>
                  </a:lnTo>
                  <a:lnTo>
                    <a:pt x="98691" y="285800"/>
                  </a:lnTo>
                  <a:lnTo>
                    <a:pt x="99288" y="286385"/>
                  </a:lnTo>
                  <a:lnTo>
                    <a:pt x="100253" y="286181"/>
                  </a:lnTo>
                  <a:lnTo>
                    <a:pt x="101180" y="285775"/>
                  </a:lnTo>
                  <a:lnTo>
                    <a:pt x="104851" y="282867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object 150"/>
            <p:cNvSpPr/>
            <p:nvPr/>
          </p:nvSpPr>
          <p:spPr>
            <a:xfrm>
              <a:off x="14373984" y="2276285"/>
              <a:ext cx="85090" cy="273685"/>
            </a:xfrm>
            <a:custGeom>
              <a:avLst/>
              <a:gdLst/>
              <a:ahLst/>
              <a:cxnLst/>
              <a:rect l="l" t="t" r="r" b="b"/>
              <a:pathLst>
                <a:path w="85090" h="273685">
                  <a:moveTo>
                    <a:pt x="5194" y="0"/>
                  </a:moveTo>
                  <a:lnTo>
                    <a:pt x="0" y="109131"/>
                  </a:lnTo>
                  <a:lnTo>
                    <a:pt x="205" y="117005"/>
                  </a:lnTo>
                  <a:lnTo>
                    <a:pt x="1193" y="124799"/>
                  </a:lnTo>
                  <a:lnTo>
                    <a:pt x="15570" y="165493"/>
                  </a:lnTo>
                  <a:lnTo>
                    <a:pt x="59245" y="228917"/>
                  </a:lnTo>
                  <a:lnTo>
                    <a:pt x="61302" y="232410"/>
                  </a:lnTo>
                  <a:lnTo>
                    <a:pt x="73952" y="258445"/>
                  </a:lnTo>
                  <a:lnTo>
                    <a:pt x="74358" y="258927"/>
                  </a:lnTo>
                  <a:lnTo>
                    <a:pt x="75069" y="259854"/>
                  </a:lnTo>
                  <a:lnTo>
                    <a:pt x="84848" y="273659"/>
                  </a:lnTo>
                  <a:lnTo>
                    <a:pt x="77343" y="247611"/>
                  </a:lnTo>
                  <a:lnTo>
                    <a:pt x="71805" y="234797"/>
                  </a:lnTo>
                  <a:lnTo>
                    <a:pt x="69926" y="231902"/>
                  </a:lnTo>
                  <a:lnTo>
                    <a:pt x="31991" y="173507"/>
                  </a:lnTo>
                  <a:lnTo>
                    <a:pt x="16734" y="130864"/>
                  </a:lnTo>
                  <a:lnTo>
                    <a:pt x="14732" y="108115"/>
                  </a:lnTo>
                  <a:lnTo>
                    <a:pt x="20789" y="3924"/>
                  </a:lnTo>
                  <a:lnTo>
                    <a:pt x="5194" y="0"/>
                  </a:lnTo>
                  <a:close/>
                </a:path>
              </a:pathLst>
            </a:custGeom>
            <a:solidFill>
              <a:srgbClr val="0A4A24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1" name="object 15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4372465" y="2220211"/>
              <a:ext cx="87318" cy="110695"/>
            </a:xfrm>
            <a:prstGeom prst="rect">
              <a:avLst/>
            </a:prstGeom>
          </p:spPr>
        </p:pic>
        <p:sp>
          <p:nvSpPr>
            <p:cNvPr id="152" name="object 152"/>
            <p:cNvSpPr/>
            <p:nvPr/>
          </p:nvSpPr>
          <p:spPr>
            <a:xfrm>
              <a:off x="14449117" y="2565689"/>
              <a:ext cx="17145" cy="13970"/>
            </a:xfrm>
            <a:custGeom>
              <a:avLst/>
              <a:gdLst/>
              <a:ahLst/>
              <a:cxnLst/>
              <a:rect l="l" t="t" r="r" b="b"/>
              <a:pathLst>
                <a:path w="17144" h="13969">
                  <a:moveTo>
                    <a:pt x="14325" y="0"/>
                  </a:moveTo>
                  <a:lnTo>
                    <a:pt x="0" y="165"/>
                  </a:lnTo>
                  <a:lnTo>
                    <a:pt x="2654" y="5067"/>
                  </a:lnTo>
                  <a:lnTo>
                    <a:pt x="2984" y="5626"/>
                  </a:lnTo>
                  <a:lnTo>
                    <a:pt x="12230" y="13639"/>
                  </a:lnTo>
                  <a:lnTo>
                    <a:pt x="12699" y="13639"/>
                  </a:lnTo>
                  <a:lnTo>
                    <a:pt x="16548" y="8712"/>
                  </a:lnTo>
                  <a:lnTo>
                    <a:pt x="14325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object 153"/>
            <p:cNvSpPr/>
            <p:nvPr/>
          </p:nvSpPr>
          <p:spPr>
            <a:xfrm>
              <a:off x="14449120" y="2565707"/>
              <a:ext cx="17145" cy="12700"/>
            </a:xfrm>
            <a:custGeom>
              <a:avLst/>
              <a:gdLst/>
              <a:ahLst/>
              <a:cxnLst/>
              <a:rect l="l" t="t" r="r" b="b"/>
              <a:pathLst>
                <a:path w="17144" h="12700">
                  <a:moveTo>
                    <a:pt x="14325" y="0"/>
                  </a:moveTo>
                  <a:lnTo>
                    <a:pt x="0" y="126"/>
                  </a:lnTo>
                  <a:lnTo>
                    <a:pt x="990" y="1981"/>
                  </a:lnTo>
                  <a:lnTo>
                    <a:pt x="13233" y="1854"/>
                  </a:lnTo>
                  <a:lnTo>
                    <a:pt x="15443" y="10540"/>
                  </a:lnTo>
                  <a:lnTo>
                    <a:pt x="15481" y="10833"/>
                  </a:lnTo>
                  <a:lnTo>
                    <a:pt x="15405" y="11861"/>
                  </a:lnTo>
                  <a:lnTo>
                    <a:pt x="15316" y="12166"/>
                  </a:lnTo>
                  <a:lnTo>
                    <a:pt x="15646" y="11722"/>
                  </a:lnTo>
                  <a:lnTo>
                    <a:pt x="16167" y="10909"/>
                  </a:lnTo>
                  <a:lnTo>
                    <a:pt x="16484" y="10159"/>
                  </a:lnTo>
                  <a:lnTo>
                    <a:pt x="16548" y="9791"/>
                  </a:lnTo>
                  <a:lnTo>
                    <a:pt x="16573" y="8991"/>
                  </a:lnTo>
                  <a:lnTo>
                    <a:pt x="16548" y="8686"/>
                  </a:lnTo>
                  <a:lnTo>
                    <a:pt x="14325" y="0"/>
                  </a:lnTo>
                  <a:close/>
                </a:path>
              </a:pathLst>
            </a:custGeom>
            <a:solidFill>
              <a:srgbClr val="0A4A24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object 154"/>
            <p:cNvSpPr/>
            <p:nvPr/>
          </p:nvSpPr>
          <p:spPr>
            <a:xfrm>
              <a:off x="14463330" y="2563600"/>
              <a:ext cx="13335" cy="17780"/>
            </a:xfrm>
            <a:custGeom>
              <a:avLst/>
              <a:gdLst/>
              <a:ahLst/>
              <a:cxnLst/>
              <a:rect l="l" t="t" r="r" b="b"/>
              <a:pathLst>
                <a:path w="13334" h="17780">
                  <a:moveTo>
                    <a:pt x="9740" y="0"/>
                  </a:moveTo>
                  <a:lnTo>
                    <a:pt x="0" y="8013"/>
                  </a:lnTo>
                  <a:lnTo>
                    <a:pt x="1130" y="11912"/>
                  </a:lnTo>
                  <a:lnTo>
                    <a:pt x="1397" y="12496"/>
                  </a:lnTo>
                  <a:lnTo>
                    <a:pt x="7327" y="17272"/>
                  </a:lnTo>
                  <a:lnTo>
                    <a:pt x="7937" y="17233"/>
                  </a:lnTo>
                  <a:lnTo>
                    <a:pt x="12725" y="9207"/>
                  </a:lnTo>
                  <a:lnTo>
                    <a:pt x="9740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object 155"/>
            <p:cNvSpPr/>
            <p:nvPr/>
          </p:nvSpPr>
          <p:spPr>
            <a:xfrm>
              <a:off x="14463327" y="2563592"/>
              <a:ext cx="10160" cy="9525"/>
            </a:xfrm>
            <a:custGeom>
              <a:avLst/>
              <a:gdLst/>
              <a:ahLst/>
              <a:cxnLst/>
              <a:rect l="l" t="t" r="r" b="b"/>
              <a:pathLst>
                <a:path w="10159" h="9525">
                  <a:moveTo>
                    <a:pt x="9740" y="0"/>
                  </a:moveTo>
                  <a:lnTo>
                    <a:pt x="0" y="8026"/>
                  </a:lnTo>
                  <a:lnTo>
                    <a:pt x="419" y="9474"/>
                  </a:lnTo>
                  <a:lnTo>
                    <a:pt x="9956" y="647"/>
                  </a:lnTo>
                  <a:lnTo>
                    <a:pt x="9740" y="0"/>
                  </a:lnTo>
                  <a:close/>
                </a:path>
              </a:pathLst>
            </a:custGeom>
            <a:solidFill>
              <a:srgbClr val="0A4A24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object 156"/>
            <p:cNvSpPr/>
            <p:nvPr/>
          </p:nvSpPr>
          <p:spPr>
            <a:xfrm>
              <a:off x="14463749" y="2573074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90" h="8255">
                  <a:moveTo>
                    <a:pt x="0" y="0"/>
                  </a:moveTo>
                  <a:lnTo>
                    <a:pt x="6908" y="7797"/>
                  </a:lnTo>
                  <a:lnTo>
                    <a:pt x="7505" y="7759"/>
                  </a:lnTo>
                  <a:lnTo>
                    <a:pt x="7950" y="7670"/>
                  </a:lnTo>
                  <a:lnTo>
                    <a:pt x="8534" y="7480"/>
                  </a:lnTo>
                  <a:lnTo>
                    <a:pt x="8202" y="7416"/>
                  </a:lnTo>
                  <a:lnTo>
                    <a:pt x="7391" y="7327"/>
                  </a:lnTo>
                  <a:lnTo>
                    <a:pt x="6857" y="7137"/>
                  </a:lnTo>
                  <a:lnTo>
                    <a:pt x="4330" y="5549"/>
                  </a:lnTo>
                  <a:lnTo>
                    <a:pt x="3911" y="5130"/>
                  </a:lnTo>
                  <a:lnTo>
                    <a:pt x="2341" y="2565"/>
                  </a:lnTo>
                  <a:lnTo>
                    <a:pt x="1473" y="1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A4A24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object 157"/>
            <p:cNvSpPr/>
            <p:nvPr/>
          </p:nvSpPr>
          <p:spPr>
            <a:xfrm>
              <a:off x="14472434" y="2563870"/>
              <a:ext cx="15240" cy="15875"/>
            </a:xfrm>
            <a:custGeom>
              <a:avLst/>
              <a:gdLst/>
              <a:ahLst/>
              <a:cxnLst/>
              <a:rect l="l" t="t" r="r" b="b"/>
              <a:pathLst>
                <a:path w="15240" h="15875">
                  <a:moveTo>
                    <a:pt x="10325" y="0"/>
                  </a:moveTo>
                  <a:lnTo>
                    <a:pt x="0" y="7137"/>
                  </a:lnTo>
                  <a:lnTo>
                    <a:pt x="2793" y="12268"/>
                  </a:lnTo>
                  <a:lnTo>
                    <a:pt x="2997" y="12572"/>
                  </a:lnTo>
                  <a:lnTo>
                    <a:pt x="8216" y="15595"/>
                  </a:lnTo>
                  <a:lnTo>
                    <a:pt x="8940" y="15544"/>
                  </a:lnTo>
                  <a:lnTo>
                    <a:pt x="14858" y="7556"/>
                  </a:lnTo>
                  <a:lnTo>
                    <a:pt x="10325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object 158"/>
            <p:cNvSpPr/>
            <p:nvPr/>
          </p:nvSpPr>
          <p:spPr>
            <a:xfrm>
              <a:off x="14472441" y="2563867"/>
              <a:ext cx="10795" cy="8890"/>
            </a:xfrm>
            <a:custGeom>
              <a:avLst/>
              <a:gdLst/>
              <a:ahLst/>
              <a:cxnLst/>
              <a:rect l="l" t="t" r="r" b="b"/>
              <a:pathLst>
                <a:path w="10794" h="8889">
                  <a:moveTo>
                    <a:pt x="10312" y="0"/>
                  </a:moveTo>
                  <a:lnTo>
                    <a:pt x="0" y="7150"/>
                  </a:lnTo>
                  <a:lnTo>
                    <a:pt x="673" y="8394"/>
                  </a:lnTo>
                  <a:lnTo>
                    <a:pt x="10617" y="482"/>
                  </a:lnTo>
                  <a:lnTo>
                    <a:pt x="10312" y="0"/>
                  </a:lnTo>
                  <a:close/>
                </a:path>
              </a:pathLst>
            </a:custGeom>
            <a:solidFill>
              <a:srgbClr val="0A4A24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object 159"/>
            <p:cNvSpPr/>
            <p:nvPr/>
          </p:nvSpPr>
          <p:spPr>
            <a:xfrm>
              <a:off x="14473120" y="2572265"/>
              <a:ext cx="9525" cy="7620"/>
            </a:xfrm>
            <a:custGeom>
              <a:avLst/>
              <a:gdLst/>
              <a:ahLst/>
              <a:cxnLst/>
              <a:rect l="l" t="t" r="r" b="b"/>
              <a:pathLst>
                <a:path w="9525" h="7619">
                  <a:moveTo>
                    <a:pt x="0" y="0"/>
                  </a:moveTo>
                  <a:lnTo>
                    <a:pt x="2108" y="3873"/>
                  </a:lnTo>
                  <a:lnTo>
                    <a:pt x="2311" y="4178"/>
                  </a:lnTo>
                  <a:lnTo>
                    <a:pt x="7531" y="7200"/>
                  </a:lnTo>
                  <a:lnTo>
                    <a:pt x="8255" y="7150"/>
                  </a:lnTo>
                  <a:lnTo>
                    <a:pt x="8962" y="6972"/>
                  </a:lnTo>
                  <a:lnTo>
                    <a:pt x="9380" y="6794"/>
                  </a:lnTo>
                  <a:lnTo>
                    <a:pt x="8758" y="6781"/>
                  </a:lnTo>
                  <a:lnTo>
                    <a:pt x="7467" y="6578"/>
                  </a:lnTo>
                  <a:lnTo>
                    <a:pt x="3594" y="33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A4A24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object 160"/>
            <p:cNvSpPr/>
            <p:nvPr/>
          </p:nvSpPr>
          <p:spPr>
            <a:xfrm>
              <a:off x="14481927" y="2562383"/>
              <a:ext cx="13335" cy="14604"/>
            </a:xfrm>
            <a:custGeom>
              <a:avLst/>
              <a:gdLst/>
              <a:ahLst/>
              <a:cxnLst/>
              <a:rect l="l" t="t" r="r" b="b"/>
              <a:pathLst>
                <a:path w="13334" h="14605">
                  <a:moveTo>
                    <a:pt x="10109" y="0"/>
                  </a:moveTo>
                  <a:lnTo>
                    <a:pt x="0" y="4571"/>
                  </a:lnTo>
                  <a:lnTo>
                    <a:pt x="2209" y="8661"/>
                  </a:lnTo>
                  <a:lnTo>
                    <a:pt x="2616" y="9550"/>
                  </a:lnTo>
                  <a:lnTo>
                    <a:pt x="6781" y="14300"/>
                  </a:lnTo>
                  <a:lnTo>
                    <a:pt x="8470" y="14262"/>
                  </a:lnTo>
                  <a:lnTo>
                    <a:pt x="12915" y="7264"/>
                  </a:lnTo>
                  <a:lnTo>
                    <a:pt x="12903" y="6603"/>
                  </a:lnTo>
                  <a:lnTo>
                    <a:pt x="12585" y="5397"/>
                  </a:lnTo>
                  <a:lnTo>
                    <a:pt x="12446" y="5041"/>
                  </a:lnTo>
                  <a:lnTo>
                    <a:pt x="10109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object 161"/>
            <p:cNvSpPr/>
            <p:nvPr/>
          </p:nvSpPr>
          <p:spPr>
            <a:xfrm>
              <a:off x="14467761" y="2559467"/>
              <a:ext cx="11430" cy="4445"/>
            </a:xfrm>
            <a:custGeom>
              <a:avLst/>
              <a:gdLst/>
              <a:ahLst/>
              <a:cxnLst/>
              <a:rect l="l" t="t" r="r" b="b"/>
              <a:pathLst>
                <a:path w="11430" h="4444">
                  <a:moveTo>
                    <a:pt x="10922" y="0"/>
                  </a:moveTo>
                  <a:lnTo>
                    <a:pt x="0" y="1917"/>
                  </a:lnTo>
                  <a:lnTo>
                    <a:pt x="584" y="4241"/>
                  </a:lnTo>
                  <a:lnTo>
                    <a:pt x="10985" y="292"/>
                  </a:lnTo>
                  <a:lnTo>
                    <a:pt x="10922" y="0"/>
                  </a:lnTo>
                  <a:close/>
                </a:path>
              </a:pathLst>
            </a:custGeom>
            <a:solidFill>
              <a:srgbClr val="0A4A24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object 162"/>
            <p:cNvSpPr/>
            <p:nvPr/>
          </p:nvSpPr>
          <p:spPr>
            <a:xfrm>
              <a:off x="14483109" y="2569145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19" h="7619">
                  <a:moveTo>
                    <a:pt x="0" y="0"/>
                  </a:moveTo>
                  <a:lnTo>
                    <a:pt x="1028" y="1892"/>
                  </a:lnTo>
                  <a:lnTo>
                    <a:pt x="1308" y="2476"/>
                  </a:lnTo>
                  <a:lnTo>
                    <a:pt x="1384" y="2692"/>
                  </a:lnTo>
                  <a:lnTo>
                    <a:pt x="2374" y="5079"/>
                  </a:lnTo>
                  <a:lnTo>
                    <a:pt x="2501" y="5308"/>
                  </a:lnTo>
                  <a:lnTo>
                    <a:pt x="2857" y="5841"/>
                  </a:lnTo>
                  <a:lnTo>
                    <a:pt x="3022" y="6083"/>
                  </a:lnTo>
                  <a:lnTo>
                    <a:pt x="5600" y="7543"/>
                  </a:lnTo>
                  <a:lnTo>
                    <a:pt x="6070" y="7531"/>
                  </a:lnTo>
                  <a:lnTo>
                    <a:pt x="6857" y="7531"/>
                  </a:lnTo>
                  <a:lnTo>
                    <a:pt x="7162" y="7365"/>
                  </a:lnTo>
                  <a:lnTo>
                    <a:pt x="7518" y="7099"/>
                  </a:lnTo>
                  <a:lnTo>
                    <a:pt x="7124" y="7086"/>
                  </a:lnTo>
                  <a:lnTo>
                    <a:pt x="6730" y="7010"/>
                  </a:lnTo>
                  <a:lnTo>
                    <a:pt x="3962" y="4406"/>
                  </a:lnTo>
                  <a:lnTo>
                    <a:pt x="2984" y="2984"/>
                  </a:lnTo>
                  <a:lnTo>
                    <a:pt x="2832" y="2578"/>
                  </a:lnTo>
                  <a:lnTo>
                    <a:pt x="2362" y="1892"/>
                  </a:lnTo>
                  <a:lnTo>
                    <a:pt x="2044" y="15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A4A24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object 163"/>
            <p:cNvSpPr/>
            <p:nvPr/>
          </p:nvSpPr>
          <p:spPr>
            <a:xfrm>
              <a:off x="14438591" y="2508126"/>
              <a:ext cx="55880" cy="66040"/>
            </a:xfrm>
            <a:custGeom>
              <a:avLst/>
              <a:gdLst/>
              <a:ahLst/>
              <a:cxnLst/>
              <a:rect l="l" t="t" r="r" b="b"/>
              <a:pathLst>
                <a:path w="55880" h="66039">
                  <a:moveTo>
                    <a:pt x="32529" y="64554"/>
                  </a:moveTo>
                  <a:lnTo>
                    <a:pt x="23571" y="64554"/>
                  </a:lnTo>
                  <a:lnTo>
                    <a:pt x="29044" y="65874"/>
                  </a:lnTo>
                  <a:lnTo>
                    <a:pt x="30441" y="65684"/>
                  </a:lnTo>
                  <a:lnTo>
                    <a:pt x="32143" y="64706"/>
                  </a:lnTo>
                  <a:lnTo>
                    <a:pt x="32529" y="64554"/>
                  </a:lnTo>
                  <a:close/>
                </a:path>
                <a:path w="55880" h="66039">
                  <a:moveTo>
                    <a:pt x="0" y="12954"/>
                  </a:moveTo>
                  <a:lnTo>
                    <a:pt x="5930" y="35674"/>
                  </a:lnTo>
                  <a:lnTo>
                    <a:pt x="6070" y="36512"/>
                  </a:lnTo>
                  <a:lnTo>
                    <a:pt x="6184" y="37566"/>
                  </a:lnTo>
                  <a:lnTo>
                    <a:pt x="6735" y="45021"/>
                  </a:lnTo>
                  <a:lnTo>
                    <a:pt x="7010" y="46685"/>
                  </a:lnTo>
                  <a:lnTo>
                    <a:pt x="18630" y="65773"/>
                  </a:lnTo>
                  <a:lnTo>
                    <a:pt x="19138" y="65709"/>
                  </a:lnTo>
                  <a:lnTo>
                    <a:pt x="22148" y="64630"/>
                  </a:lnTo>
                  <a:lnTo>
                    <a:pt x="23571" y="64554"/>
                  </a:lnTo>
                  <a:lnTo>
                    <a:pt x="32529" y="64554"/>
                  </a:lnTo>
                  <a:lnTo>
                    <a:pt x="32689" y="64490"/>
                  </a:lnTo>
                  <a:lnTo>
                    <a:pt x="34086" y="64147"/>
                  </a:lnTo>
                  <a:lnTo>
                    <a:pt x="34937" y="64122"/>
                  </a:lnTo>
                  <a:lnTo>
                    <a:pt x="38963" y="64122"/>
                  </a:lnTo>
                  <a:lnTo>
                    <a:pt x="40576" y="63563"/>
                  </a:lnTo>
                  <a:lnTo>
                    <a:pt x="47955" y="60248"/>
                  </a:lnTo>
                  <a:lnTo>
                    <a:pt x="48628" y="60045"/>
                  </a:lnTo>
                  <a:lnTo>
                    <a:pt x="50152" y="59321"/>
                  </a:lnTo>
                  <a:lnTo>
                    <a:pt x="50939" y="58686"/>
                  </a:lnTo>
                  <a:lnTo>
                    <a:pt x="53771" y="54965"/>
                  </a:lnTo>
                  <a:lnTo>
                    <a:pt x="52031" y="50685"/>
                  </a:lnTo>
                  <a:lnTo>
                    <a:pt x="51536" y="49047"/>
                  </a:lnTo>
                  <a:lnTo>
                    <a:pt x="55041" y="45021"/>
                  </a:lnTo>
                  <a:lnTo>
                    <a:pt x="49987" y="43713"/>
                  </a:lnTo>
                  <a:lnTo>
                    <a:pt x="50177" y="42976"/>
                  </a:lnTo>
                  <a:lnTo>
                    <a:pt x="49796" y="41783"/>
                  </a:lnTo>
                  <a:lnTo>
                    <a:pt x="49618" y="41402"/>
                  </a:lnTo>
                  <a:lnTo>
                    <a:pt x="48831" y="39433"/>
                  </a:lnTo>
                  <a:lnTo>
                    <a:pt x="54520" y="39433"/>
                  </a:lnTo>
                  <a:lnTo>
                    <a:pt x="37147" y="21158"/>
                  </a:lnTo>
                  <a:lnTo>
                    <a:pt x="36474" y="20574"/>
                  </a:lnTo>
                  <a:lnTo>
                    <a:pt x="34607" y="18770"/>
                  </a:lnTo>
                  <a:lnTo>
                    <a:pt x="34023" y="18148"/>
                  </a:lnTo>
                  <a:lnTo>
                    <a:pt x="34505" y="18148"/>
                  </a:lnTo>
                  <a:lnTo>
                    <a:pt x="34175" y="17780"/>
                  </a:lnTo>
                  <a:lnTo>
                    <a:pt x="34378" y="17780"/>
                  </a:lnTo>
                  <a:lnTo>
                    <a:pt x="34048" y="17373"/>
                  </a:lnTo>
                  <a:lnTo>
                    <a:pt x="33921" y="17132"/>
                  </a:lnTo>
                  <a:lnTo>
                    <a:pt x="33845" y="16916"/>
                  </a:lnTo>
                  <a:lnTo>
                    <a:pt x="33731" y="16395"/>
                  </a:lnTo>
                  <a:lnTo>
                    <a:pt x="33616" y="15925"/>
                  </a:lnTo>
                  <a:lnTo>
                    <a:pt x="33439" y="15671"/>
                  </a:lnTo>
                  <a:lnTo>
                    <a:pt x="33121" y="15062"/>
                  </a:lnTo>
                  <a:lnTo>
                    <a:pt x="32486" y="14033"/>
                  </a:lnTo>
                  <a:lnTo>
                    <a:pt x="32435" y="13335"/>
                  </a:lnTo>
                  <a:lnTo>
                    <a:pt x="7048" y="13208"/>
                  </a:lnTo>
                  <a:lnTo>
                    <a:pt x="0" y="12954"/>
                  </a:lnTo>
                  <a:close/>
                </a:path>
                <a:path w="55880" h="66039">
                  <a:moveTo>
                    <a:pt x="38963" y="64122"/>
                  </a:moveTo>
                  <a:lnTo>
                    <a:pt x="34937" y="64122"/>
                  </a:lnTo>
                  <a:lnTo>
                    <a:pt x="36766" y="64198"/>
                  </a:lnTo>
                  <a:lnTo>
                    <a:pt x="37312" y="64198"/>
                  </a:lnTo>
                  <a:lnTo>
                    <a:pt x="38963" y="64122"/>
                  </a:lnTo>
                  <a:close/>
                </a:path>
                <a:path w="55880" h="66039">
                  <a:moveTo>
                    <a:pt x="54520" y="39433"/>
                  </a:moveTo>
                  <a:lnTo>
                    <a:pt x="48831" y="39433"/>
                  </a:lnTo>
                  <a:lnTo>
                    <a:pt x="55740" y="40716"/>
                  </a:lnTo>
                  <a:lnTo>
                    <a:pt x="54520" y="39433"/>
                  </a:lnTo>
                  <a:close/>
                </a:path>
                <a:path w="55880" h="66039">
                  <a:moveTo>
                    <a:pt x="34505" y="18148"/>
                  </a:moveTo>
                  <a:lnTo>
                    <a:pt x="34023" y="18148"/>
                  </a:lnTo>
                  <a:lnTo>
                    <a:pt x="34582" y="18224"/>
                  </a:lnTo>
                  <a:close/>
                </a:path>
                <a:path w="55880" h="66039">
                  <a:moveTo>
                    <a:pt x="26974" y="0"/>
                  </a:moveTo>
                  <a:lnTo>
                    <a:pt x="7048" y="13208"/>
                  </a:lnTo>
                  <a:lnTo>
                    <a:pt x="32359" y="13208"/>
                  </a:lnTo>
                  <a:lnTo>
                    <a:pt x="32207" y="12954"/>
                  </a:lnTo>
                  <a:lnTo>
                    <a:pt x="31851" y="12877"/>
                  </a:lnTo>
                  <a:lnTo>
                    <a:pt x="31581" y="12407"/>
                  </a:lnTo>
                  <a:lnTo>
                    <a:pt x="30759" y="11023"/>
                  </a:lnTo>
                  <a:lnTo>
                    <a:pt x="30492" y="10375"/>
                  </a:lnTo>
                  <a:lnTo>
                    <a:pt x="28816" y="5384"/>
                  </a:lnTo>
                  <a:lnTo>
                    <a:pt x="26974" y="0"/>
                  </a:lnTo>
                  <a:close/>
                </a:path>
                <a:path w="55880" h="66039">
                  <a:moveTo>
                    <a:pt x="31508" y="12280"/>
                  </a:moveTo>
                  <a:lnTo>
                    <a:pt x="31483" y="12407"/>
                  </a:lnTo>
                  <a:lnTo>
                    <a:pt x="31508" y="1228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object 164"/>
            <p:cNvSpPr/>
            <p:nvPr/>
          </p:nvSpPr>
          <p:spPr>
            <a:xfrm>
              <a:off x="14438594" y="2520229"/>
              <a:ext cx="13335" cy="50165"/>
            </a:xfrm>
            <a:custGeom>
              <a:avLst/>
              <a:gdLst/>
              <a:ahLst/>
              <a:cxnLst/>
              <a:rect l="l" t="t" r="r" b="b"/>
              <a:pathLst>
                <a:path w="13334" h="50164">
                  <a:moveTo>
                    <a:pt x="8712" y="0"/>
                  </a:moveTo>
                  <a:lnTo>
                    <a:pt x="7048" y="1104"/>
                  </a:lnTo>
                  <a:lnTo>
                    <a:pt x="66" y="1104"/>
                  </a:lnTo>
                  <a:lnTo>
                    <a:pt x="5930" y="23520"/>
                  </a:lnTo>
                  <a:lnTo>
                    <a:pt x="6146" y="25095"/>
                  </a:lnTo>
                  <a:lnTo>
                    <a:pt x="6731" y="32892"/>
                  </a:lnTo>
                  <a:lnTo>
                    <a:pt x="6807" y="33540"/>
                  </a:lnTo>
                  <a:lnTo>
                    <a:pt x="13157" y="49885"/>
                  </a:lnTo>
                  <a:lnTo>
                    <a:pt x="11315" y="9867"/>
                  </a:lnTo>
                  <a:lnTo>
                    <a:pt x="9003" y="1104"/>
                  </a:lnTo>
                  <a:lnTo>
                    <a:pt x="7048" y="1104"/>
                  </a:lnTo>
                  <a:lnTo>
                    <a:pt x="0" y="850"/>
                  </a:lnTo>
                  <a:lnTo>
                    <a:pt x="8936" y="850"/>
                  </a:lnTo>
                  <a:lnTo>
                    <a:pt x="8712" y="0"/>
                  </a:lnTo>
                  <a:close/>
                </a:path>
              </a:pathLst>
            </a:custGeom>
            <a:solidFill>
              <a:srgbClr val="0A4A24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object 165"/>
            <p:cNvSpPr/>
            <p:nvPr/>
          </p:nvSpPr>
          <p:spPr>
            <a:xfrm>
              <a:off x="14435957" y="2505671"/>
              <a:ext cx="34925" cy="20955"/>
            </a:xfrm>
            <a:custGeom>
              <a:avLst/>
              <a:gdLst/>
              <a:ahLst/>
              <a:cxnLst/>
              <a:rect l="l" t="t" r="r" b="b"/>
              <a:pathLst>
                <a:path w="34925" h="20955">
                  <a:moveTo>
                    <a:pt x="31051" y="0"/>
                  </a:moveTo>
                  <a:lnTo>
                    <a:pt x="0" y="11849"/>
                  </a:lnTo>
                  <a:lnTo>
                    <a:pt x="3784" y="20688"/>
                  </a:lnTo>
                  <a:lnTo>
                    <a:pt x="34823" y="8839"/>
                  </a:lnTo>
                  <a:lnTo>
                    <a:pt x="31051" y="0"/>
                  </a:lnTo>
                  <a:close/>
                </a:path>
              </a:pathLst>
            </a:custGeom>
            <a:solidFill>
              <a:srgbClr val="0A4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object 166"/>
            <p:cNvSpPr/>
            <p:nvPr/>
          </p:nvSpPr>
          <p:spPr>
            <a:xfrm>
              <a:off x="14435951" y="2513944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4" h="12700">
                  <a:moveTo>
                    <a:pt x="9372" y="0"/>
                  </a:moveTo>
                  <a:lnTo>
                    <a:pt x="0" y="3581"/>
                  </a:lnTo>
                  <a:lnTo>
                    <a:pt x="3797" y="12420"/>
                  </a:lnTo>
                  <a:lnTo>
                    <a:pt x="13144" y="8839"/>
                  </a:lnTo>
                  <a:lnTo>
                    <a:pt x="9372" y="0"/>
                  </a:lnTo>
                  <a:close/>
                </a:path>
              </a:pathLst>
            </a:custGeom>
            <a:solidFill>
              <a:srgbClr val="0A4A24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7" name="object 16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401617" y="2072995"/>
              <a:ext cx="120624" cy="70239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3897699" y="2408422"/>
              <a:ext cx="205146" cy="408193"/>
            </a:xfrm>
            <a:prstGeom prst="rect">
              <a:avLst/>
            </a:prstGeom>
          </p:spPr>
        </p:pic>
        <p:sp>
          <p:nvSpPr>
            <p:cNvPr id="169" name="object 169"/>
            <p:cNvSpPr/>
            <p:nvPr/>
          </p:nvSpPr>
          <p:spPr>
            <a:xfrm>
              <a:off x="12890235" y="2773809"/>
              <a:ext cx="256540" cy="256540"/>
            </a:xfrm>
            <a:custGeom>
              <a:avLst/>
              <a:gdLst/>
              <a:ahLst/>
              <a:cxnLst/>
              <a:rect l="l" t="t" r="r" b="b"/>
              <a:pathLst>
                <a:path w="256540" h="256539">
                  <a:moveTo>
                    <a:pt x="128270" y="0"/>
                  </a:moveTo>
                  <a:lnTo>
                    <a:pt x="78341" y="10082"/>
                  </a:lnTo>
                  <a:lnTo>
                    <a:pt x="37569" y="37574"/>
                  </a:lnTo>
                  <a:lnTo>
                    <a:pt x="10080" y="78347"/>
                  </a:lnTo>
                  <a:lnTo>
                    <a:pt x="0" y="128270"/>
                  </a:lnTo>
                  <a:lnTo>
                    <a:pt x="10080" y="178198"/>
                  </a:lnTo>
                  <a:lnTo>
                    <a:pt x="37569" y="218970"/>
                  </a:lnTo>
                  <a:lnTo>
                    <a:pt x="78341" y="246459"/>
                  </a:lnTo>
                  <a:lnTo>
                    <a:pt x="128270" y="256540"/>
                  </a:lnTo>
                  <a:lnTo>
                    <a:pt x="178198" y="246459"/>
                  </a:lnTo>
                  <a:lnTo>
                    <a:pt x="218970" y="218970"/>
                  </a:lnTo>
                  <a:lnTo>
                    <a:pt x="246459" y="178198"/>
                  </a:lnTo>
                  <a:lnTo>
                    <a:pt x="256540" y="128270"/>
                  </a:lnTo>
                  <a:lnTo>
                    <a:pt x="246459" y="78347"/>
                  </a:lnTo>
                  <a:lnTo>
                    <a:pt x="218970" y="37574"/>
                  </a:lnTo>
                  <a:lnTo>
                    <a:pt x="178198" y="10082"/>
                  </a:lnTo>
                  <a:lnTo>
                    <a:pt x="128270" y="0"/>
                  </a:lnTo>
                  <a:close/>
                </a:path>
              </a:pathLst>
            </a:custGeom>
            <a:solidFill>
              <a:srgbClr val="0B142B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0" name="object 17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914504" y="2790699"/>
              <a:ext cx="207975" cy="213076"/>
            </a:xfrm>
            <a:prstGeom prst="rect">
              <a:avLst/>
            </a:prstGeom>
          </p:spPr>
        </p:pic>
        <p:sp>
          <p:nvSpPr>
            <p:cNvPr id="171" name="object 171"/>
            <p:cNvSpPr/>
            <p:nvPr/>
          </p:nvSpPr>
          <p:spPr>
            <a:xfrm>
              <a:off x="13878494" y="3551008"/>
              <a:ext cx="3482406" cy="5612765"/>
            </a:xfrm>
            <a:custGeom>
              <a:avLst/>
              <a:gdLst/>
              <a:ahLst/>
              <a:cxnLst/>
              <a:rect l="l" t="t" r="r" b="b"/>
              <a:pathLst>
                <a:path w="2986405" h="5612765">
                  <a:moveTo>
                    <a:pt x="2986265" y="0"/>
                  </a:moveTo>
                  <a:lnTo>
                    <a:pt x="0" y="0"/>
                  </a:lnTo>
                  <a:lnTo>
                    <a:pt x="0" y="5612688"/>
                  </a:lnTo>
                  <a:lnTo>
                    <a:pt x="2986265" y="5612688"/>
                  </a:lnTo>
                  <a:lnTo>
                    <a:pt x="2986265" y="0"/>
                  </a:lnTo>
                  <a:close/>
                </a:path>
              </a:pathLst>
            </a:custGeom>
            <a:solidFill>
              <a:srgbClr val="FFFFFF">
                <a:alpha val="53997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  <p:pic>
          <p:nvPicPr>
            <p:cNvPr id="172" name="object 17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922265" y="5979168"/>
              <a:ext cx="190271" cy="190271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922265" y="6406791"/>
              <a:ext cx="190271" cy="190271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922265" y="6849738"/>
              <a:ext cx="190271" cy="190271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922265" y="7495732"/>
              <a:ext cx="190271" cy="190271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922265" y="7276653"/>
              <a:ext cx="190271" cy="190271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3922265" y="8093093"/>
              <a:ext cx="190271" cy="190271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3922265" y="8344602"/>
              <a:ext cx="190271" cy="190271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922265" y="8596108"/>
              <a:ext cx="190271" cy="190271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3944102" y="5216790"/>
              <a:ext cx="190271" cy="190271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3944102" y="4057194"/>
              <a:ext cx="190271" cy="877674"/>
            </a:xfrm>
            <a:prstGeom prst="rect">
              <a:avLst/>
            </a:prstGeom>
          </p:spPr>
        </p:pic>
        <p:sp>
          <p:nvSpPr>
            <p:cNvPr id="182" name="object 182"/>
            <p:cNvSpPr/>
            <p:nvPr/>
          </p:nvSpPr>
          <p:spPr>
            <a:xfrm>
              <a:off x="13865294" y="7996719"/>
              <a:ext cx="304800" cy="865505"/>
            </a:xfrm>
            <a:custGeom>
              <a:avLst/>
              <a:gdLst/>
              <a:ahLst/>
              <a:cxnLst/>
              <a:rect l="l" t="t" r="r" b="b"/>
              <a:pathLst>
                <a:path w="304800" h="865504">
                  <a:moveTo>
                    <a:pt x="206133" y="865238"/>
                  </a:moveTo>
                  <a:lnTo>
                    <a:pt x="98082" y="865238"/>
                  </a:lnTo>
                  <a:lnTo>
                    <a:pt x="59905" y="857531"/>
                  </a:lnTo>
                  <a:lnTo>
                    <a:pt x="28728" y="836514"/>
                  </a:lnTo>
                  <a:lnTo>
                    <a:pt x="7708" y="805337"/>
                  </a:lnTo>
                  <a:lnTo>
                    <a:pt x="0" y="767156"/>
                  </a:lnTo>
                  <a:lnTo>
                    <a:pt x="0" y="98069"/>
                  </a:lnTo>
                  <a:lnTo>
                    <a:pt x="7708" y="59894"/>
                  </a:lnTo>
                  <a:lnTo>
                    <a:pt x="28728" y="28722"/>
                  </a:lnTo>
                  <a:lnTo>
                    <a:pt x="59905" y="7706"/>
                  </a:lnTo>
                  <a:lnTo>
                    <a:pt x="98082" y="0"/>
                  </a:lnTo>
                  <a:lnTo>
                    <a:pt x="206133" y="0"/>
                  </a:lnTo>
                  <a:lnTo>
                    <a:pt x="244315" y="7706"/>
                  </a:lnTo>
                  <a:lnTo>
                    <a:pt x="275491" y="28722"/>
                  </a:lnTo>
                  <a:lnTo>
                    <a:pt x="296509" y="59894"/>
                  </a:lnTo>
                  <a:lnTo>
                    <a:pt x="304215" y="98069"/>
                  </a:lnTo>
                  <a:lnTo>
                    <a:pt x="304215" y="767156"/>
                  </a:lnTo>
                  <a:lnTo>
                    <a:pt x="296509" y="805337"/>
                  </a:lnTo>
                  <a:lnTo>
                    <a:pt x="275491" y="836514"/>
                  </a:lnTo>
                  <a:lnTo>
                    <a:pt x="244315" y="857531"/>
                  </a:lnTo>
                  <a:lnTo>
                    <a:pt x="206133" y="865238"/>
                  </a:lnTo>
                  <a:close/>
                </a:path>
              </a:pathLst>
            </a:custGeom>
            <a:ln w="12700">
              <a:solidFill>
                <a:srgbClr val="0B142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object 183"/>
            <p:cNvSpPr/>
            <p:nvPr/>
          </p:nvSpPr>
          <p:spPr>
            <a:xfrm>
              <a:off x="14271079" y="936421"/>
              <a:ext cx="2499360" cy="16510"/>
            </a:xfrm>
            <a:custGeom>
              <a:avLst/>
              <a:gdLst/>
              <a:ahLst/>
              <a:cxnLst/>
              <a:rect l="l" t="t" r="r" b="b"/>
              <a:pathLst>
                <a:path w="2499359" h="16509">
                  <a:moveTo>
                    <a:pt x="2498991" y="16370"/>
                  </a:moveTo>
                  <a:lnTo>
                    <a:pt x="2486850" y="8191"/>
                  </a:lnTo>
                  <a:lnTo>
                    <a:pt x="2481402" y="4508"/>
                  </a:lnTo>
                  <a:lnTo>
                    <a:pt x="2459101" y="0"/>
                  </a:lnTo>
                  <a:lnTo>
                    <a:pt x="39916" y="0"/>
                  </a:lnTo>
                  <a:lnTo>
                    <a:pt x="17589" y="4508"/>
                  </a:lnTo>
                  <a:lnTo>
                    <a:pt x="12141" y="8178"/>
                  </a:lnTo>
                  <a:lnTo>
                    <a:pt x="0" y="16370"/>
                  </a:lnTo>
                  <a:lnTo>
                    <a:pt x="2498991" y="163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object 184"/>
            <p:cNvSpPr/>
            <p:nvPr/>
          </p:nvSpPr>
          <p:spPr>
            <a:xfrm>
              <a:off x="14267510" y="952499"/>
              <a:ext cx="2506345" cy="8890"/>
            </a:xfrm>
            <a:custGeom>
              <a:avLst/>
              <a:gdLst/>
              <a:ahLst/>
              <a:cxnLst/>
              <a:rect l="l" t="t" r="r" b="b"/>
              <a:pathLst>
                <a:path w="2506344" h="8890">
                  <a:moveTo>
                    <a:pt x="2506129" y="1270"/>
                  </a:moveTo>
                  <a:lnTo>
                    <a:pt x="2503068" y="1270"/>
                  </a:lnTo>
                  <a:lnTo>
                    <a:pt x="2503068" y="0"/>
                  </a:lnTo>
                  <a:lnTo>
                    <a:pt x="3060" y="0"/>
                  </a:lnTo>
                  <a:lnTo>
                    <a:pt x="3060" y="1270"/>
                  </a:lnTo>
                  <a:lnTo>
                    <a:pt x="0" y="1270"/>
                  </a:lnTo>
                  <a:lnTo>
                    <a:pt x="0" y="8890"/>
                  </a:lnTo>
                  <a:lnTo>
                    <a:pt x="2506129" y="8890"/>
                  </a:lnTo>
                  <a:lnTo>
                    <a:pt x="2506129" y="1270"/>
                  </a:lnTo>
                  <a:close/>
                </a:path>
              </a:pathLst>
            </a:custGeom>
            <a:solidFill>
              <a:srgbClr val="020202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object 185"/>
            <p:cNvSpPr/>
            <p:nvPr/>
          </p:nvSpPr>
          <p:spPr>
            <a:xfrm>
              <a:off x="14259697" y="960983"/>
              <a:ext cx="2522220" cy="8255"/>
            </a:xfrm>
            <a:custGeom>
              <a:avLst/>
              <a:gdLst/>
              <a:ahLst/>
              <a:cxnLst/>
              <a:rect l="l" t="t" r="r" b="b"/>
              <a:pathLst>
                <a:path w="2522219" h="8255">
                  <a:moveTo>
                    <a:pt x="2516241" y="0"/>
                  </a:moveTo>
                  <a:lnTo>
                    <a:pt x="5520" y="0"/>
                  </a:lnTo>
                  <a:lnTo>
                    <a:pt x="0" y="8191"/>
                  </a:lnTo>
                  <a:lnTo>
                    <a:pt x="2521763" y="8191"/>
                  </a:lnTo>
                  <a:lnTo>
                    <a:pt x="2516241" y="0"/>
                  </a:lnTo>
                  <a:close/>
                </a:path>
              </a:pathLst>
            </a:custGeom>
            <a:solidFill>
              <a:srgbClr val="010101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object 186"/>
            <p:cNvSpPr/>
            <p:nvPr/>
          </p:nvSpPr>
          <p:spPr>
            <a:xfrm>
              <a:off x="14256974" y="969175"/>
              <a:ext cx="2527300" cy="8255"/>
            </a:xfrm>
            <a:custGeom>
              <a:avLst/>
              <a:gdLst/>
              <a:ahLst/>
              <a:cxnLst/>
              <a:rect l="l" t="t" r="r" b="b"/>
              <a:pathLst>
                <a:path w="2527300" h="8255">
                  <a:moveTo>
                    <a:pt x="2524486" y="0"/>
                  </a:moveTo>
                  <a:lnTo>
                    <a:pt x="2722" y="0"/>
                  </a:lnTo>
                  <a:lnTo>
                    <a:pt x="1195" y="2265"/>
                  </a:lnTo>
                  <a:lnTo>
                    <a:pt x="0" y="8191"/>
                  </a:lnTo>
                  <a:lnTo>
                    <a:pt x="2527209" y="8191"/>
                  </a:lnTo>
                  <a:lnTo>
                    <a:pt x="2526013" y="2265"/>
                  </a:lnTo>
                  <a:lnTo>
                    <a:pt x="2524486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object 187"/>
            <p:cNvSpPr/>
            <p:nvPr/>
          </p:nvSpPr>
          <p:spPr>
            <a:xfrm>
              <a:off x="14255322" y="977366"/>
              <a:ext cx="2531110" cy="8255"/>
            </a:xfrm>
            <a:custGeom>
              <a:avLst/>
              <a:gdLst/>
              <a:ahLst/>
              <a:cxnLst/>
              <a:rect l="l" t="t" r="r" b="b"/>
              <a:pathLst>
                <a:path w="2531109" h="8255">
                  <a:moveTo>
                    <a:pt x="2528862" y="0"/>
                  </a:moveTo>
                  <a:lnTo>
                    <a:pt x="1652" y="0"/>
                  </a:lnTo>
                  <a:lnTo>
                    <a:pt x="0" y="8191"/>
                  </a:lnTo>
                  <a:lnTo>
                    <a:pt x="2530516" y="8191"/>
                  </a:lnTo>
                  <a:lnTo>
                    <a:pt x="2528862" y="0"/>
                  </a:lnTo>
                  <a:close/>
                </a:path>
              </a:pathLst>
            </a:custGeom>
            <a:solidFill>
              <a:srgbClr val="030303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object 188"/>
            <p:cNvSpPr/>
            <p:nvPr/>
          </p:nvSpPr>
          <p:spPr>
            <a:xfrm>
              <a:off x="14253668" y="985570"/>
              <a:ext cx="2534285" cy="16510"/>
            </a:xfrm>
            <a:custGeom>
              <a:avLst/>
              <a:gdLst/>
              <a:ahLst/>
              <a:cxnLst/>
              <a:rect l="l" t="t" r="r" b="b"/>
              <a:pathLst>
                <a:path w="2534284" h="16509">
                  <a:moveTo>
                    <a:pt x="2533815" y="8178"/>
                  </a:moveTo>
                  <a:lnTo>
                    <a:pt x="2532164" y="0"/>
                  </a:lnTo>
                  <a:lnTo>
                    <a:pt x="1651" y="0"/>
                  </a:lnTo>
                  <a:lnTo>
                    <a:pt x="0" y="8178"/>
                  </a:lnTo>
                  <a:lnTo>
                    <a:pt x="0" y="16370"/>
                  </a:lnTo>
                  <a:lnTo>
                    <a:pt x="2533815" y="16370"/>
                  </a:lnTo>
                  <a:lnTo>
                    <a:pt x="2533815" y="8178"/>
                  </a:lnTo>
                  <a:close/>
                </a:path>
              </a:pathLst>
            </a:custGeom>
            <a:solidFill>
              <a:srgbClr val="04040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object 189"/>
            <p:cNvSpPr/>
            <p:nvPr/>
          </p:nvSpPr>
          <p:spPr>
            <a:xfrm>
              <a:off x="14253667" y="1001941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050505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object 190"/>
            <p:cNvSpPr/>
            <p:nvPr/>
          </p:nvSpPr>
          <p:spPr>
            <a:xfrm>
              <a:off x="14253667" y="1010132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060807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object 191"/>
            <p:cNvSpPr/>
            <p:nvPr/>
          </p:nvSpPr>
          <p:spPr>
            <a:xfrm>
              <a:off x="14253668" y="1018323"/>
              <a:ext cx="2534285" cy="16510"/>
            </a:xfrm>
            <a:custGeom>
              <a:avLst/>
              <a:gdLst/>
              <a:ahLst/>
              <a:cxnLst/>
              <a:rect l="l" t="t" r="r" b="b"/>
              <a:pathLst>
                <a:path w="2534284" h="16509">
                  <a:moveTo>
                    <a:pt x="2533815" y="0"/>
                  </a:moveTo>
                  <a:lnTo>
                    <a:pt x="0" y="0"/>
                  </a:lnTo>
                  <a:lnTo>
                    <a:pt x="0" y="8178"/>
                  </a:lnTo>
                  <a:lnTo>
                    <a:pt x="0" y="16370"/>
                  </a:lnTo>
                  <a:lnTo>
                    <a:pt x="2533815" y="16370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070908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object 192"/>
            <p:cNvSpPr/>
            <p:nvPr/>
          </p:nvSpPr>
          <p:spPr>
            <a:xfrm>
              <a:off x="14253667" y="1034694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080A09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object 193"/>
            <p:cNvSpPr/>
            <p:nvPr/>
          </p:nvSpPr>
          <p:spPr>
            <a:xfrm>
              <a:off x="14253667" y="1042885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090B0A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object 194"/>
            <p:cNvSpPr/>
            <p:nvPr/>
          </p:nvSpPr>
          <p:spPr>
            <a:xfrm>
              <a:off x="14253667" y="1051077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0A0C0B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object 195"/>
            <p:cNvSpPr/>
            <p:nvPr/>
          </p:nvSpPr>
          <p:spPr>
            <a:xfrm>
              <a:off x="14253667" y="1059268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0C0E0B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object 196"/>
            <p:cNvSpPr/>
            <p:nvPr/>
          </p:nvSpPr>
          <p:spPr>
            <a:xfrm>
              <a:off x="14253667" y="1067460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0C0F0C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object 197"/>
            <p:cNvSpPr/>
            <p:nvPr/>
          </p:nvSpPr>
          <p:spPr>
            <a:xfrm>
              <a:off x="14253667" y="1075651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0C0E0C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object 198"/>
            <p:cNvSpPr/>
            <p:nvPr/>
          </p:nvSpPr>
          <p:spPr>
            <a:xfrm>
              <a:off x="14253667" y="1083843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0D100D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object 199"/>
            <p:cNvSpPr/>
            <p:nvPr/>
          </p:nvSpPr>
          <p:spPr>
            <a:xfrm>
              <a:off x="14253668" y="1092034"/>
              <a:ext cx="2534285" cy="16510"/>
            </a:xfrm>
            <a:custGeom>
              <a:avLst/>
              <a:gdLst/>
              <a:ahLst/>
              <a:cxnLst/>
              <a:rect l="l" t="t" r="r" b="b"/>
              <a:pathLst>
                <a:path w="2534284" h="16509">
                  <a:moveTo>
                    <a:pt x="2533815" y="8204"/>
                  </a:moveTo>
                  <a:lnTo>
                    <a:pt x="0" y="8204"/>
                  </a:lnTo>
                  <a:lnTo>
                    <a:pt x="0" y="16383"/>
                  </a:lnTo>
                  <a:lnTo>
                    <a:pt x="2533815" y="16383"/>
                  </a:lnTo>
                  <a:lnTo>
                    <a:pt x="2533815" y="8204"/>
                  </a:lnTo>
                  <a:close/>
                </a:path>
                <a:path w="2534284" h="16509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0E110E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object 200"/>
            <p:cNvSpPr/>
            <p:nvPr/>
          </p:nvSpPr>
          <p:spPr>
            <a:xfrm>
              <a:off x="14253667" y="1108405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0F120F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object 201"/>
            <p:cNvSpPr/>
            <p:nvPr/>
          </p:nvSpPr>
          <p:spPr>
            <a:xfrm>
              <a:off x="14253668" y="1116596"/>
              <a:ext cx="2534285" cy="16510"/>
            </a:xfrm>
            <a:custGeom>
              <a:avLst/>
              <a:gdLst/>
              <a:ahLst/>
              <a:cxnLst/>
              <a:rect l="l" t="t" r="r" b="b"/>
              <a:pathLst>
                <a:path w="2534284" h="16509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0" y="16383"/>
                  </a:lnTo>
                  <a:lnTo>
                    <a:pt x="2533815" y="16383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10141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object 202"/>
            <p:cNvSpPr/>
            <p:nvPr/>
          </p:nvSpPr>
          <p:spPr>
            <a:xfrm>
              <a:off x="14253668" y="1132979"/>
              <a:ext cx="2534285" cy="16510"/>
            </a:xfrm>
            <a:custGeom>
              <a:avLst/>
              <a:gdLst/>
              <a:ahLst/>
              <a:cxnLst/>
              <a:rect l="l" t="t" r="r" b="b"/>
              <a:pathLst>
                <a:path w="2534284" h="16509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0" y="16383"/>
                  </a:lnTo>
                  <a:lnTo>
                    <a:pt x="2533815" y="16383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11151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object 203"/>
            <p:cNvSpPr/>
            <p:nvPr/>
          </p:nvSpPr>
          <p:spPr>
            <a:xfrm>
              <a:off x="14253667" y="1149362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111611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object 204"/>
            <p:cNvSpPr/>
            <p:nvPr/>
          </p:nvSpPr>
          <p:spPr>
            <a:xfrm>
              <a:off x="14253667" y="1157554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131711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object 205"/>
            <p:cNvSpPr/>
            <p:nvPr/>
          </p:nvSpPr>
          <p:spPr>
            <a:xfrm>
              <a:off x="14253667" y="1165745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121811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object 206"/>
            <p:cNvSpPr/>
            <p:nvPr/>
          </p:nvSpPr>
          <p:spPr>
            <a:xfrm>
              <a:off x="14253667" y="1173937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131913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object 207"/>
            <p:cNvSpPr/>
            <p:nvPr/>
          </p:nvSpPr>
          <p:spPr>
            <a:xfrm>
              <a:off x="14253667" y="1182128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141A12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object 208"/>
            <p:cNvSpPr/>
            <p:nvPr/>
          </p:nvSpPr>
          <p:spPr>
            <a:xfrm>
              <a:off x="14253667" y="1190307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141B12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object 209"/>
            <p:cNvSpPr/>
            <p:nvPr/>
          </p:nvSpPr>
          <p:spPr>
            <a:xfrm>
              <a:off x="14253667" y="1198498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151C13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object 210"/>
            <p:cNvSpPr/>
            <p:nvPr/>
          </p:nvSpPr>
          <p:spPr>
            <a:xfrm>
              <a:off x="14253667" y="1206690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151D13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object 211"/>
            <p:cNvSpPr/>
            <p:nvPr/>
          </p:nvSpPr>
          <p:spPr>
            <a:xfrm>
              <a:off x="14253667" y="1214881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151E1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object 212"/>
            <p:cNvSpPr/>
            <p:nvPr/>
          </p:nvSpPr>
          <p:spPr>
            <a:xfrm>
              <a:off x="14253667" y="1223073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171F15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object 213"/>
            <p:cNvSpPr/>
            <p:nvPr/>
          </p:nvSpPr>
          <p:spPr>
            <a:xfrm>
              <a:off x="14253667" y="1231264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172015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object 214"/>
            <p:cNvSpPr/>
            <p:nvPr/>
          </p:nvSpPr>
          <p:spPr>
            <a:xfrm>
              <a:off x="14253667" y="1239456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172115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object 215"/>
            <p:cNvSpPr/>
            <p:nvPr/>
          </p:nvSpPr>
          <p:spPr>
            <a:xfrm>
              <a:off x="14253668" y="1247647"/>
              <a:ext cx="2534285" cy="16510"/>
            </a:xfrm>
            <a:custGeom>
              <a:avLst/>
              <a:gdLst/>
              <a:ahLst/>
              <a:cxnLst/>
              <a:rect l="l" t="t" r="r" b="b"/>
              <a:pathLst>
                <a:path w="2534284" h="16509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0" y="16383"/>
                  </a:lnTo>
                  <a:lnTo>
                    <a:pt x="2533815" y="16383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192317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object 216"/>
            <p:cNvSpPr/>
            <p:nvPr/>
          </p:nvSpPr>
          <p:spPr>
            <a:xfrm>
              <a:off x="14253667" y="1264030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1A2418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object 217"/>
            <p:cNvSpPr/>
            <p:nvPr/>
          </p:nvSpPr>
          <p:spPr>
            <a:xfrm>
              <a:off x="14253667" y="1272209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1B2518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object 218"/>
            <p:cNvSpPr/>
            <p:nvPr/>
          </p:nvSpPr>
          <p:spPr>
            <a:xfrm>
              <a:off x="14253667" y="1280401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1C2619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object 219"/>
            <p:cNvSpPr/>
            <p:nvPr/>
          </p:nvSpPr>
          <p:spPr>
            <a:xfrm>
              <a:off x="14253667" y="1288592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1C281A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object 220"/>
            <p:cNvSpPr/>
            <p:nvPr/>
          </p:nvSpPr>
          <p:spPr>
            <a:xfrm>
              <a:off x="14253667" y="1296784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1C291B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object 221"/>
            <p:cNvSpPr/>
            <p:nvPr/>
          </p:nvSpPr>
          <p:spPr>
            <a:xfrm>
              <a:off x="14253667" y="1304975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1E2A1B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object 222"/>
            <p:cNvSpPr/>
            <p:nvPr/>
          </p:nvSpPr>
          <p:spPr>
            <a:xfrm>
              <a:off x="14253667" y="1313167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1E2B1C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object 223"/>
            <p:cNvSpPr/>
            <p:nvPr/>
          </p:nvSpPr>
          <p:spPr>
            <a:xfrm>
              <a:off x="14253667" y="1321358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202D1D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object 224"/>
            <p:cNvSpPr/>
            <p:nvPr/>
          </p:nvSpPr>
          <p:spPr>
            <a:xfrm>
              <a:off x="14253667" y="1329550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212E1E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object 225"/>
            <p:cNvSpPr/>
            <p:nvPr/>
          </p:nvSpPr>
          <p:spPr>
            <a:xfrm>
              <a:off x="14253667" y="1337741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212F1E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object 226"/>
            <p:cNvSpPr/>
            <p:nvPr/>
          </p:nvSpPr>
          <p:spPr>
            <a:xfrm>
              <a:off x="14253667" y="1345933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22301E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object 227"/>
            <p:cNvSpPr/>
            <p:nvPr/>
          </p:nvSpPr>
          <p:spPr>
            <a:xfrm>
              <a:off x="14253667" y="1354112"/>
              <a:ext cx="2534285" cy="8255"/>
            </a:xfrm>
            <a:custGeom>
              <a:avLst/>
              <a:gdLst/>
              <a:ahLst/>
              <a:cxnLst/>
              <a:rect l="l" t="t" r="r" b="b"/>
              <a:pathLst>
                <a:path w="2534284" h="8255">
                  <a:moveTo>
                    <a:pt x="2533815" y="0"/>
                  </a:moveTo>
                  <a:lnTo>
                    <a:pt x="0" y="0"/>
                  </a:lnTo>
                  <a:lnTo>
                    <a:pt x="0" y="8191"/>
                  </a:lnTo>
                  <a:lnTo>
                    <a:pt x="2533815" y="8191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23321F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object 228"/>
            <p:cNvSpPr/>
            <p:nvPr/>
          </p:nvSpPr>
          <p:spPr>
            <a:xfrm>
              <a:off x="14253668" y="1362709"/>
              <a:ext cx="2534285" cy="7620"/>
            </a:xfrm>
            <a:custGeom>
              <a:avLst/>
              <a:gdLst/>
              <a:ahLst/>
              <a:cxnLst/>
              <a:rect l="l" t="t" r="r" b="b"/>
              <a:pathLst>
                <a:path w="2534284" h="7619">
                  <a:moveTo>
                    <a:pt x="2533815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546" y="2540"/>
                  </a:lnTo>
                  <a:lnTo>
                    <a:pt x="546" y="7620"/>
                  </a:lnTo>
                  <a:lnTo>
                    <a:pt x="2533269" y="7620"/>
                  </a:lnTo>
                  <a:lnTo>
                    <a:pt x="2533269" y="2540"/>
                  </a:lnTo>
                  <a:lnTo>
                    <a:pt x="2533815" y="2540"/>
                  </a:lnTo>
                  <a:lnTo>
                    <a:pt x="2533815" y="0"/>
                  </a:lnTo>
                  <a:close/>
                </a:path>
              </a:pathLst>
            </a:custGeom>
            <a:solidFill>
              <a:srgbClr val="2333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object 229"/>
            <p:cNvSpPr/>
            <p:nvPr/>
          </p:nvSpPr>
          <p:spPr>
            <a:xfrm>
              <a:off x="14254766" y="1370495"/>
              <a:ext cx="2531745" cy="8255"/>
            </a:xfrm>
            <a:custGeom>
              <a:avLst/>
              <a:gdLst/>
              <a:ahLst/>
              <a:cxnLst/>
              <a:rect l="l" t="t" r="r" b="b"/>
              <a:pathLst>
                <a:path w="2531744" h="8255">
                  <a:moveTo>
                    <a:pt x="2531628" y="0"/>
                  </a:moveTo>
                  <a:lnTo>
                    <a:pt x="0" y="0"/>
                  </a:lnTo>
                  <a:lnTo>
                    <a:pt x="1652" y="8191"/>
                  </a:lnTo>
                  <a:lnTo>
                    <a:pt x="2529974" y="8191"/>
                  </a:lnTo>
                  <a:lnTo>
                    <a:pt x="2531628" y="0"/>
                  </a:lnTo>
                  <a:close/>
                </a:path>
              </a:pathLst>
            </a:custGeom>
            <a:solidFill>
              <a:srgbClr val="243421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object 230"/>
            <p:cNvSpPr/>
            <p:nvPr/>
          </p:nvSpPr>
          <p:spPr>
            <a:xfrm>
              <a:off x="14256419" y="1378686"/>
              <a:ext cx="2528570" cy="8255"/>
            </a:xfrm>
            <a:custGeom>
              <a:avLst/>
              <a:gdLst/>
              <a:ahLst/>
              <a:cxnLst/>
              <a:rect l="l" t="t" r="r" b="b"/>
              <a:pathLst>
                <a:path w="2528569" h="8255">
                  <a:moveTo>
                    <a:pt x="2528321" y="0"/>
                  </a:moveTo>
                  <a:lnTo>
                    <a:pt x="0" y="0"/>
                  </a:lnTo>
                  <a:lnTo>
                    <a:pt x="1652" y="8191"/>
                  </a:lnTo>
                  <a:lnTo>
                    <a:pt x="2526667" y="8191"/>
                  </a:lnTo>
                  <a:lnTo>
                    <a:pt x="2528321" y="0"/>
                  </a:lnTo>
                  <a:close/>
                </a:path>
              </a:pathLst>
            </a:custGeom>
            <a:solidFill>
              <a:srgbClr val="253622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object 231"/>
            <p:cNvSpPr/>
            <p:nvPr/>
          </p:nvSpPr>
          <p:spPr>
            <a:xfrm>
              <a:off x="14258071" y="1386878"/>
              <a:ext cx="2525395" cy="8255"/>
            </a:xfrm>
            <a:custGeom>
              <a:avLst/>
              <a:gdLst/>
              <a:ahLst/>
              <a:cxnLst/>
              <a:rect l="l" t="t" r="r" b="b"/>
              <a:pathLst>
                <a:path w="2525394" h="8255">
                  <a:moveTo>
                    <a:pt x="2525014" y="0"/>
                  </a:moveTo>
                  <a:lnTo>
                    <a:pt x="0" y="0"/>
                  </a:lnTo>
                  <a:lnTo>
                    <a:pt x="98" y="488"/>
                  </a:lnTo>
                  <a:lnTo>
                    <a:pt x="5290" y="8191"/>
                  </a:lnTo>
                  <a:lnTo>
                    <a:pt x="2519721" y="8191"/>
                  </a:lnTo>
                  <a:lnTo>
                    <a:pt x="2524916" y="488"/>
                  </a:lnTo>
                  <a:lnTo>
                    <a:pt x="2525014" y="0"/>
                  </a:lnTo>
                  <a:close/>
                </a:path>
              </a:pathLst>
            </a:custGeom>
            <a:solidFill>
              <a:srgbClr val="273722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object 232"/>
            <p:cNvSpPr/>
            <p:nvPr/>
          </p:nvSpPr>
          <p:spPr>
            <a:xfrm>
              <a:off x="14263362" y="1395069"/>
              <a:ext cx="2514600" cy="8255"/>
            </a:xfrm>
            <a:custGeom>
              <a:avLst/>
              <a:gdLst/>
              <a:ahLst/>
              <a:cxnLst/>
              <a:rect l="l" t="t" r="r" b="b"/>
              <a:pathLst>
                <a:path w="2514600" h="8255">
                  <a:moveTo>
                    <a:pt x="2514431" y="0"/>
                  </a:moveTo>
                  <a:lnTo>
                    <a:pt x="0" y="0"/>
                  </a:lnTo>
                  <a:lnTo>
                    <a:pt x="5521" y="8191"/>
                  </a:lnTo>
                  <a:lnTo>
                    <a:pt x="2508907" y="8191"/>
                  </a:lnTo>
                  <a:lnTo>
                    <a:pt x="2514431" y="0"/>
                  </a:lnTo>
                  <a:close/>
                </a:path>
              </a:pathLst>
            </a:custGeom>
            <a:solidFill>
              <a:srgbClr val="273823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object 233"/>
            <p:cNvSpPr/>
            <p:nvPr/>
          </p:nvSpPr>
          <p:spPr>
            <a:xfrm>
              <a:off x="14268885" y="1403261"/>
              <a:ext cx="2503805" cy="8255"/>
            </a:xfrm>
            <a:custGeom>
              <a:avLst/>
              <a:gdLst/>
              <a:ahLst/>
              <a:cxnLst/>
              <a:rect l="l" t="t" r="r" b="b"/>
              <a:pathLst>
                <a:path w="2503805" h="8255">
                  <a:moveTo>
                    <a:pt x="2503385" y="0"/>
                  </a:moveTo>
                  <a:lnTo>
                    <a:pt x="0" y="0"/>
                  </a:lnTo>
                  <a:lnTo>
                    <a:pt x="1568" y="2327"/>
                  </a:lnTo>
                  <a:lnTo>
                    <a:pt x="10268" y="8191"/>
                  </a:lnTo>
                  <a:lnTo>
                    <a:pt x="2493117" y="8191"/>
                  </a:lnTo>
                  <a:lnTo>
                    <a:pt x="2501816" y="2327"/>
                  </a:lnTo>
                  <a:lnTo>
                    <a:pt x="2503385" y="0"/>
                  </a:lnTo>
                  <a:close/>
                </a:path>
              </a:pathLst>
            </a:custGeom>
            <a:solidFill>
              <a:srgbClr val="283A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object 234"/>
            <p:cNvSpPr/>
            <p:nvPr/>
          </p:nvSpPr>
          <p:spPr>
            <a:xfrm>
              <a:off x="14279144" y="1411452"/>
              <a:ext cx="2482850" cy="11430"/>
            </a:xfrm>
            <a:custGeom>
              <a:avLst/>
              <a:gdLst/>
              <a:ahLst/>
              <a:cxnLst/>
              <a:rect l="l" t="t" r="r" b="b"/>
              <a:pathLst>
                <a:path w="2482850" h="11430">
                  <a:moveTo>
                    <a:pt x="2482850" y="0"/>
                  </a:moveTo>
                  <a:lnTo>
                    <a:pt x="0" y="0"/>
                  </a:lnTo>
                  <a:lnTo>
                    <a:pt x="9525" y="6426"/>
                  </a:lnTo>
                  <a:lnTo>
                    <a:pt x="18313" y="8191"/>
                  </a:lnTo>
                  <a:lnTo>
                    <a:pt x="31826" y="10922"/>
                  </a:lnTo>
                  <a:lnTo>
                    <a:pt x="2451036" y="10922"/>
                  </a:lnTo>
                  <a:lnTo>
                    <a:pt x="2464549" y="8191"/>
                  </a:lnTo>
                  <a:lnTo>
                    <a:pt x="2473337" y="6426"/>
                  </a:lnTo>
                  <a:lnTo>
                    <a:pt x="2482850" y="0"/>
                  </a:lnTo>
                  <a:close/>
                </a:path>
              </a:pathLst>
            </a:custGeom>
            <a:solidFill>
              <a:srgbClr val="293B25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5" name="object 2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5042678" y="936422"/>
              <a:ext cx="743345" cy="485952"/>
            </a:xfrm>
            <a:prstGeom prst="rect">
              <a:avLst/>
            </a:prstGeom>
          </p:spPr>
        </p:pic>
        <p:sp>
          <p:nvSpPr>
            <p:cNvPr id="236" name="object 236"/>
            <p:cNvSpPr/>
            <p:nvPr/>
          </p:nvSpPr>
          <p:spPr>
            <a:xfrm>
              <a:off x="15042673" y="936421"/>
              <a:ext cx="725170" cy="486409"/>
            </a:xfrm>
            <a:custGeom>
              <a:avLst/>
              <a:gdLst/>
              <a:ahLst/>
              <a:cxnLst/>
              <a:rect l="l" t="t" r="r" b="b"/>
              <a:pathLst>
                <a:path w="725169" h="486409">
                  <a:moveTo>
                    <a:pt x="724675" y="0"/>
                  </a:moveTo>
                  <a:lnTo>
                    <a:pt x="0" y="0"/>
                  </a:lnTo>
                  <a:lnTo>
                    <a:pt x="234211" y="485952"/>
                  </a:lnTo>
                  <a:lnTo>
                    <a:pt x="521222" y="485952"/>
                  </a:lnTo>
                  <a:lnTo>
                    <a:pt x="547852" y="457591"/>
                  </a:lnTo>
                  <a:lnTo>
                    <a:pt x="580324" y="418029"/>
                  </a:lnTo>
                  <a:lnTo>
                    <a:pt x="609575" y="377109"/>
                  </a:lnTo>
                  <a:lnTo>
                    <a:pt x="635583" y="335040"/>
                  </a:lnTo>
                  <a:lnTo>
                    <a:pt x="658327" y="292032"/>
                  </a:lnTo>
                  <a:lnTo>
                    <a:pt x="677787" y="248298"/>
                  </a:lnTo>
                  <a:lnTo>
                    <a:pt x="693942" y="204046"/>
                  </a:lnTo>
                  <a:lnTo>
                    <a:pt x="706770" y="159489"/>
                  </a:lnTo>
                  <a:lnTo>
                    <a:pt x="716251" y="114836"/>
                  </a:lnTo>
                  <a:lnTo>
                    <a:pt x="722363" y="70298"/>
                  </a:lnTo>
                  <a:lnTo>
                    <a:pt x="725086" y="26087"/>
                  </a:lnTo>
                  <a:lnTo>
                    <a:pt x="7246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7" name="object 23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5042676" y="936422"/>
              <a:ext cx="704708" cy="485952"/>
            </a:xfrm>
            <a:prstGeom prst="rect">
              <a:avLst/>
            </a:prstGeom>
          </p:spPr>
        </p:pic>
        <p:sp>
          <p:nvSpPr>
            <p:cNvPr id="238" name="object 238"/>
            <p:cNvSpPr/>
            <p:nvPr/>
          </p:nvSpPr>
          <p:spPr>
            <a:xfrm>
              <a:off x="15042671" y="936421"/>
              <a:ext cx="685800" cy="486409"/>
            </a:xfrm>
            <a:custGeom>
              <a:avLst/>
              <a:gdLst/>
              <a:ahLst/>
              <a:cxnLst/>
              <a:rect l="l" t="t" r="r" b="b"/>
              <a:pathLst>
                <a:path w="685800" h="486409">
                  <a:moveTo>
                    <a:pt x="685359" y="0"/>
                  </a:moveTo>
                  <a:lnTo>
                    <a:pt x="0" y="0"/>
                  </a:lnTo>
                  <a:lnTo>
                    <a:pt x="234209" y="485952"/>
                  </a:lnTo>
                  <a:lnTo>
                    <a:pt x="461833" y="485952"/>
                  </a:lnTo>
                  <a:lnTo>
                    <a:pt x="483567" y="465686"/>
                  </a:lnTo>
                  <a:lnTo>
                    <a:pt x="519081" y="427730"/>
                  </a:lnTo>
                  <a:lnTo>
                    <a:pt x="551232" y="388137"/>
                  </a:lnTo>
                  <a:lnTo>
                    <a:pt x="579997" y="347140"/>
                  </a:lnTo>
                  <a:lnTo>
                    <a:pt x="605352" y="304970"/>
                  </a:lnTo>
                  <a:lnTo>
                    <a:pt x="627275" y="261862"/>
                  </a:lnTo>
                  <a:lnTo>
                    <a:pt x="645742" y="218049"/>
                  </a:lnTo>
                  <a:lnTo>
                    <a:pt x="660729" y="173762"/>
                  </a:lnTo>
                  <a:lnTo>
                    <a:pt x="672215" y="129235"/>
                  </a:lnTo>
                  <a:lnTo>
                    <a:pt x="680175" y="84702"/>
                  </a:lnTo>
                  <a:lnTo>
                    <a:pt x="684586" y="40394"/>
                  </a:lnTo>
                  <a:lnTo>
                    <a:pt x="685359" y="0"/>
                  </a:lnTo>
                  <a:close/>
                </a:path>
              </a:pathLst>
            </a:custGeom>
            <a:solidFill>
              <a:srgbClr val="0169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9" name="object 23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5398864" y="1143305"/>
              <a:ext cx="237121" cy="279069"/>
            </a:xfrm>
            <a:prstGeom prst="rect">
              <a:avLst/>
            </a:prstGeom>
          </p:spPr>
        </p:pic>
        <p:sp>
          <p:nvSpPr>
            <p:cNvPr id="240" name="object 240"/>
            <p:cNvSpPr/>
            <p:nvPr/>
          </p:nvSpPr>
          <p:spPr>
            <a:xfrm>
              <a:off x="15333165" y="1143313"/>
              <a:ext cx="302895" cy="279400"/>
            </a:xfrm>
            <a:custGeom>
              <a:avLst/>
              <a:gdLst/>
              <a:ahLst/>
              <a:cxnLst/>
              <a:rect l="l" t="t" r="r" b="b"/>
              <a:pathLst>
                <a:path w="302894" h="279400">
                  <a:moveTo>
                    <a:pt x="302836" y="0"/>
                  </a:moveTo>
                  <a:lnTo>
                    <a:pt x="277369" y="41035"/>
                  </a:lnTo>
                  <a:lnTo>
                    <a:pt x="248371" y="80713"/>
                  </a:lnTo>
                  <a:lnTo>
                    <a:pt x="215934" y="118789"/>
                  </a:lnTo>
                  <a:lnTo>
                    <a:pt x="180147" y="155015"/>
                  </a:lnTo>
                  <a:lnTo>
                    <a:pt x="141101" y="189149"/>
                  </a:lnTo>
                  <a:lnTo>
                    <a:pt x="98888" y="220942"/>
                  </a:lnTo>
                  <a:lnTo>
                    <a:pt x="53598" y="250151"/>
                  </a:lnTo>
                  <a:lnTo>
                    <a:pt x="4107" y="277120"/>
                  </a:lnTo>
                  <a:lnTo>
                    <a:pt x="0" y="279060"/>
                  </a:lnTo>
                  <a:lnTo>
                    <a:pt x="94899" y="279060"/>
                  </a:lnTo>
                  <a:lnTo>
                    <a:pt x="139542" y="239735"/>
                  </a:lnTo>
                  <a:lnTo>
                    <a:pt x="174994" y="203240"/>
                  </a:lnTo>
                  <a:lnTo>
                    <a:pt x="207207" y="165053"/>
                  </a:lnTo>
                  <a:lnTo>
                    <a:pt x="236140" y="125405"/>
                  </a:lnTo>
                  <a:lnTo>
                    <a:pt x="261750" y="84526"/>
                  </a:lnTo>
                  <a:lnTo>
                    <a:pt x="283996" y="42647"/>
                  </a:lnTo>
                  <a:lnTo>
                    <a:pt x="302836" y="0"/>
                  </a:lnTo>
                  <a:close/>
                </a:path>
              </a:pathLst>
            </a:custGeom>
            <a:solidFill>
              <a:srgbClr val="EC20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object 241"/>
            <p:cNvSpPr/>
            <p:nvPr/>
          </p:nvSpPr>
          <p:spPr>
            <a:xfrm>
              <a:off x="15636003" y="936421"/>
              <a:ext cx="51435" cy="207010"/>
            </a:xfrm>
            <a:custGeom>
              <a:avLst/>
              <a:gdLst/>
              <a:ahLst/>
              <a:cxnLst/>
              <a:rect l="l" t="t" r="r" b="b"/>
              <a:pathLst>
                <a:path w="51434" h="207009">
                  <a:moveTo>
                    <a:pt x="51290" y="0"/>
                  </a:moveTo>
                  <a:lnTo>
                    <a:pt x="23100" y="0"/>
                  </a:lnTo>
                  <a:lnTo>
                    <a:pt x="24426" y="13559"/>
                  </a:lnTo>
                  <a:lnTo>
                    <a:pt x="24697" y="61264"/>
                  </a:lnTo>
                  <a:lnTo>
                    <a:pt x="20697" y="109590"/>
                  </a:lnTo>
                  <a:lnTo>
                    <a:pt x="12454" y="158234"/>
                  </a:lnTo>
                  <a:lnTo>
                    <a:pt x="0" y="206892"/>
                  </a:lnTo>
                  <a:lnTo>
                    <a:pt x="20165" y="157151"/>
                  </a:lnTo>
                  <a:lnTo>
                    <a:pt x="35495" y="106770"/>
                  </a:lnTo>
                  <a:lnTo>
                    <a:pt x="45893" y="56114"/>
                  </a:lnTo>
                  <a:lnTo>
                    <a:pt x="51263" y="5549"/>
                  </a:lnTo>
                  <a:lnTo>
                    <a:pt x="51290" y="0"/>
                  </a:lnTo>
                  <a:close/>
                </a:path>
              </a:pathLst>
            </a:custGeom>
            <a:solidFill>
              <a:srgbClr val="151515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object 242"/>
            <p:cNvSpPr/>
            <p:nvPr/>
          </p:nvSpPr>
          <p:spPr>
            <a:xfrm>
              <a:off x="14253667" y="936421"/>
              <a:ext cx="1027430" cy="486409"/>
            </a:xfrm>
            <a:custGeom>
              <a:avLst/>
              <a:gdLst/>
              <a:ahLst/>
              <a:cxnLst/>
              <a:rect l="l" t="t" r="r" b="b"/>
              <a:pathLst>
                <a:path w="1027430" h="486409">
                  <a:moveTo>
                    <a:pt x="1026883" y="0"/>
                  </a:moveTo>
                  <a:lnTo>
                    <a:pt x="57327" y="0"/>
                  </a:lnTo>
                  <a:lnTo>
                    <a:pt x="35007" y="4505"/>
                  </a:lnTo>
                  <a:lnTo>
                    <a:pt x="16786" y="16792"/>
                  </a:lnTo>
                  <a:lnTo>
                    <a:pt x="4503" y="35018"/>
                  </a:lnTo>
                  <a:lnTo>
                    <a:pt x="0" y="57340"/>
                  </a:lnTo>
                  <a:lnTo>
                    <a:pt x="0" y="428625"/>
                  </a:lnTo>
                  <a:lnTo>
                    <a:pt x="4503" y="450944"/>
                  </a:lnTo>
                  <a:lnTo>
                    <a:pt x="16786" y="469166"/>
                  </a:lnTo>
                  <a:lnTo>
                    <a:pt x="35007" y="481449"/>
                  </a:lnTo>
                  <a:lnTo>
                    <a:pt x="57327" y="485952"/>
                  </a:lnTo>
                  <a:lnTo>
                    <a:pt x="1026883" y="485952"/>
                  </a:lnTo>
                  <a:lnTo>
                    <a:pt x="1026883" y="0"/>
                  </a:lnTo>
                  <a:close/>
                </a:path>
              </a:pathLst>
            </a:custGeom>
            <a:solidFill>
              <a:srgbClr val="016937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3" name="object 243"/>
          <p:cNvSpPr txBox="1"/>
          <p:nvPr/>
        </p:nvSpPr>
        <p:spPr>
          <a:xfrm>
            <a:off x="6204018" y="5410424"/>
            <a:ext cx="2433625" cy="225357"/>
          </a:xfrm>
          <a:prstGeom prst="rect">
            <a:avLst/>
          </a:prstGeom>
        </p:spPr>
        <p:txBody>
          <a:bodyPr vert="horz" wrap="square" lIns="0" tIns="9818" rIns="0" bIns="0" rtlCol="0">
            <a:spAutoFit/>
          </a:bodyPr>
          <a:lstStyle/>
          <a:p>
            <a:pPr marL="8926" marR="0" lvl="0" indent="0" algn="l" defTabSz="642640" rtl="0" eaLnBrk="1" fontAlgn="auto" latinLnBrk="0" hangingPunct="1">
              <a:lnSpc>
                <a:spcPct val="100000"/>
              </a:lnSpc>
              <a:spcBef>
                <a:spcPts val="7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Entrenching</a:t>
            </a:r>
            <a:r>
              <a:rPr kumimoji="0" sz="1400" b="1" i="0" u="none" strike="noStrike" kern="1200" cap="none" spc="-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lang="en-GB" sz="1400" b="1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CPD Policy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6792176" y="5066814"/>
            <a:ext cx="2283903" cy="204583"/>
          </a:xfrm>
          <a:prstGeom prst="rect">
            <a:avLst/>
          </a:prstGeom>
        </p:spPr>
        <p:txBody>
          <a:bodyPr vert="horz" wrap="square" lIns="0" tIns="9818" rIns="0" bIns="0" rtlCol="0">
            <a:spAutoFit/>
          </a:bodyPr>
          <a:lstStyle/>
          <a:p>
            <a:pPr marL="8926" marR="0" lvl="0" indent="0" algn="l" defTabSz="642640" rtl="0" eaLnBrk="1" fontAlgn="auto" latinLnBrk="0" hangingPunct="1">
              <a:lnSpc>
                <a:spcPct val="100000"/>
              </a:lnSpc>
              <a:spcBef>
                <a:spcPts val="7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65" b="1" i="0" u="none" strike="noStrike" kern="1200" cap="none" spc="7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KISM </a:t>
            </a:r>
            <a:r>
              <a:rPr kumimoji="0" lang="en-GB" sz="1265" b="1" i="0" u="none" strike="noStrike" kern="1200" cap="none" spc="7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Mashinani</a:t>
            </a:r>
            <a:endParaRPr kumimoji="0" sz="12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</p:txBody>
      </p:sp>
      <p:sp>
        <p:nvSpPr>
          <p:cNvPr id="245" name="object 245"/>
          <p:cNvSpPr txBox="1"/>
          <p:nvPr/>
        </p:nvSpPr>
        <p:spPr>
          <a:xfrm>
            <a:off x="7369120" y="4583836"/>
            <a:ext cx="1832894" cy="439834"/>
          </a:xfrm>
          <a:prstGeom prst="rect">
            <a:avLst/>
          </a:prstGeom>
        </p:spPr>
        <p:txBody>
          <a:bodyPr vert="horz" wrap="square" lIns="0" tIns="8479" rIns="0" bIns="0" rtlCol="0">
            <a:spAutoFit/>
          </a:bodyPr>
          <a:lstStyle/>
          <a:p>
            <a:pPr marL="8926" marR="3570" lvl="0" indent="-446" algn="l" defTabSz="642640" rtl="0" eaLnBrk="1" fontAlgn="auto" latinLnBrk="0" hangingPunct="1">
              <a:lnSpc>
                <a:spcPct val="100899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D</a:t>
            </a:r>
            <a:r>
              <a:rPr kumimoji="0" sz="1400" b="1" i="0" u="none" strike="noStrike" kern="1200" cap="none" spc="-5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</a:t>
            </a:r>
            <a:r>
              <a:rPr kumimoji="0" sz="1400" b="1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v</a:t>
            </a:r>
            <a:r>
              <a:rPr kumimoji="0" sz="1400" b="1" i="0" u="none" strike="noStrike" kern="1200" cap="none" spc="-2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eloping</a:t>
            </a:r>
            <a:r>
              <a:rPr kumimoji="0" sz="1400" b="1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400" b="1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St</a:t>
            </a:r>
            <a:r>
              <a:rPr kumimoji="0" sz="1400" b="1" i="0" u="none" strike="noStrike" kern="1200" cap="none" spc="-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r</a:t>
            </a:r>
            <a:r>
              <a:rPr kumimoji="0" sz="1400" b="1" i="0" u="none" strike="noStrike" kern="1200" cap="none" spc="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a</a:t>
            </a:r>
            <a:r>
              <a:rPr kumimoji="0" sz="1400" b="1" i="0" u="none" strike="noStrike" kern="1200" cap="none" spc="-1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tegic  </a:t>
            </a:r>
            <a:r>
              <a:rPr kumimoji="0" sz="1400" b="1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Partnerships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</p:txBody>
      </p:sp>
      <p:sp>
        <p:nvSpPr>
          <p:cNvPr id="246" name="object 246"/>
          <p:cNvSpPr txBox="1"/>
          <p:nvPr/>
        </p:nvSpPr>
        <p:spPr>
          <a:xfrm>
            <a:off x="7970733" y="4152512"/>
            <a:ext cx="1160307" cy="439834"/>
          </a:xfrm>
          <a:prstGeom prst="rect">
            <a:avLst/>
          </a:prstGeom>
        </p:spPr>
        <p:txBody>
          <a:bodyPr vert="horz" wrap="square" lIns="0" tIns="8479" rIns="0" bIns="0" rtlCol="0">
            <a:spAutoFit/>
          </a:bodyPr>
          <a:lstStyle/>
          <a:p>
            <a:pPr marL="8926" marR="3570" lvl="0" indent="0" algn="l" defTabSz="642640" rtl="0" eaLnBrk="1" fontAlgn="auto" latinLnBrk="0" hangingPunct="1">
              <a:lnSpc>
                <a:spcPct val="100899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Mentorship</a:t>
            </a:r>
            <a:r>
              <a:rPr kumimoji="0" sz="1400" b="1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4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&amp;  </a:t>
            </a:r>
            <a:r>
              <a:rPr kumimoji="0" sz="1400" b="1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Coaching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</p:txBody>
      </p:sp>
      <p:sp>
        <p:nvSpPr>
          <p:cNvPr id="247" name="object 247"/>
          <p:cNvSpPr txBox="1"/>
          <p:nvPr/>
        </p:nvSpPr>
        <p:spPr>
          <a:xfrm>
            <a:off x="8416766" y="3571394"/>
            <a:ext cx="1082953" cy="439834"/>
          </a:xfrm>
          <a:prstGeom prst="rect">
            <a:avLst/>
          </a:prstGeom>
        </p:spPr>
        <p:txBody>
          <a:bodyPr vert="horz" wrap="square" lIns="0" tIns="8479" rIns="0" bIns="0" rtlCol="0">
            <a:spAutoFit/>
          </a:bodyPr>
          <a:lstStyle/>
          <a:p>
            <a:pPr marL="8926" marR="3570" lvl="0" indent="0" algn="l" defTabSz="642640" rtl="0" eaLnBrk="1" fontAlgn="auto" latinLnBrk="0" hangingPunct="1">
              <a:lnSpc>
                <a:spcPct val="100899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Electronic Voting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</p:txBody>
      </p:sp>
      <p:sp>
        <p:nvSpPr>
          <p:cNvPr id="248" name="object 248"/>
          <p:cNvSpPr txBox="1"/>
          <p:nvPr/>
        </p:nvSpPr>
        <p:spPr>
          <a:xfrm>
            <a:off x="11116855" y="696862"/>
            <a:ext cx="676648" cy="220741"/>
          </a:xfrm>
          <a:prstGeom prst="rect">
            <a:avLst/>
          </a:prstGeom>
        </p:spPr>
        <p:txBody>
          <a:bodyPr vert="horz" wrap="square" lIns="0" tIns="9818" rIns="0" bIns="0" rtlCol="0">
            <a:spAutoFit/>
          </a:bodyPr>
          <a:lstStyle/>
          <a:p>
            <a:pPr marL="8926" marR="0" lvl="0" indent="0" algn="l" defTabSz="642640" rtl="0" eaLnBrk="1" fontAlgn="auto" latinLnBrk="0" hangingPunct="1">
              <a:lnSpc>
                <a:spcPct val="100000"/>
              </a:lnSpc>
              <a:spcBef>
                <a:spcPts val="7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70" b="1" i="0" u="none" strike="noStrike" kern="1200" cap="none" spc="-46" normalizeH="0" baseline="0" noProof="0" dirty="0">
                <a:ln>
                  <a:noFill/>
                </a:ln>
                <a:solidFill>
                  <a:srgbClr val="FFFDF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2023-25</a:t>
            </a:r>
            <a:endParaRPr kumimoji="0" sz="137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49" name="object 249"/>
          <p:cNvGrpSpPr/>
          <p:nvPr/>
        </p:nvGrpSpPr>
        <p:grpSpPr>
          <a:xfrm>
            <a:off x="365153" y="381196"/>
            <a:ext cx="10467407" cy="751678"/>
            <a:chOff x="519582" y="540029"/>
            <a:chExt cx="14894248" cy="1069575"/>
          </a:xfrm>
        </p:grpSpPr>
        <p:pic>
          <p:nvPicPr>
            <p:cNvPr id="250" name="object 25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4426297" y="1080104"/>
              <a:ext cx="176161" cy="203492"/>
            </a:xfrm>
            <a:prstGeom prst="rect">
              <a:avLst/>
            </a:prstGeom>
          </p:spPr>
        </p:pic>
        <p:sp>
          <p:nvSpPr>
            <p:cNvPr id="251" name="object 251"/>
            <p:cNvSpPr/>
            <p:nvPr/>
          </p:nvSpPr>
          <p:spPr>
            <a:xfrm>
              <a:off x="14728049" y="1080096"/>
              <a:ext cx="34925" cy="203835"/>
            </a:xfrm>
            <a:custGeom>
              <a:avLst/>
              <a:gdLst/>
              <a:ahLst/>
              <a:cxnLst/>
              <a:rect l="l" t="t" r="r" b="b"/>
              <a:pathLst>
                <a:path w="34925" h="203834">
                  <a:moveTo>
                    <a:pt x="34874" y="0"/>
                  </a:moveTo>
                  <a:lnTo>
                    <a:pt x="0" y="0"/>
                  </a:lnTo>
                  <a:lnTo>
                    <a:pt x="0" y="203492"/>
                  </a:lnTo>
                  <a:lnTo>
                    <a:pt x="34874" y="203492"/>
                  </a:lnTo>
                  <a:lnTo>
                    <a:pt x="348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642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2" name="object 25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4894042" y="1071665"/>
              <a:ext cx="153212" cy="220370"/>
            </a:xfrm>
            <a:prstGeom prst="rect">
              <a:avLst/>
            </a:prstGeom>
          </p:spPr>
        </p:pic>
        <p:pic>
          <p:nvPicPr>
            <p:cNvPr id="253" name="object 25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5175452" y="1080100"/>
              <a:ext cx="238378" cy="203504"/>
            </a:xfrm>
            <a:prstGeom prst="rect">
              <a:avLst/>
            </a:prstGeom>
          </p:spPr>
        </p:pic>
        <p:pic>
          <p:nvPicPr>
            <p:cNvPr id="254" name="object 25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19582" y="540029"/>
              <a:ext cx="1397495" cy="1069575"/>
            </a:xfrm>
            <a:prstGeom prst="rect">
              <a:avLst/>
            </a:prstGeom>
          </p:spPr>
        </p:pic>
      </p:grpSp>
      <p:sp>
        <p:nvSpPr>
          <p:cNvPr id="256" name="object 256"/>
          <p:cNvSpPr txBox="1">
            <a:spLocks noGrp="1"/>
          </p:cNvSpPr>
          <p:nvPr>
            <p:ph type="title"/>
          </p:nvPr>
        </p:nvSpPr>
        <p:spPr>
          <a:xfrm>
            <a:off x="9783194" y="287854"/>
            <a:ext cx="2471284" cy="356484"/>
          </a:xfrm>
          <a:prstGeom prst="rect">
            <a:avLst/>
          </a:prstGeom>
        </p:spPr>
        <p:txBody>
          <a:bodyPr vert="horz" wrap="square" lIns="0" tIns="10263" rIns="0" bIns="0" rtlCol="0">
            <a:spAutoFit/>
          </a:bodyPr>
          <a:lstStyle/>
          <a:p>
            <a:pPr marL="8926">
              <a:spcBef>
                <a:spcPts val="80"/>
              </a:spcBef>
            </a:pPr>
            <a:r>
              <a:rPr lang="en-US" sz="2249" dirty="0">
                <a:latin typeface="Garamond" panose="02020404030301010803" pitchFamily="18" charset="0"/>
                <a:cs typeface="Tahoma"/>
              </a:rPr>
              <a:t>Work-in-Progress</a:t>
            </a:r>
            <a:endParaRPr sz="2249" dirty="0">
              <a:latin typeface="Garamond" panose="02020404030301010803" pitchFamily="18" charset="0"/>
              <a:cs typeface="Tahoma"/>
            </a:endParaRPr>
          </a:p>
        </p:txBody>
      </p:sp>
      <p:sp>
        <p:nvSpPr>
          <p:cNvPr id="257" name="object 257"/>
          <p:cNvSpPr txBox="1"/>
          <p:nvPr/>
        </p:nvSpPr>
        <p:spPr>
          <a:xfrm>
            <a:off x="1404780" y="1512349"/>
            <a:ext cx="5615371" cy="503708"/>
          </a:xfrm>
          <a:prstGeom prst="rect">
            <a:avLst/>
          </a:prstGeom>
        </p:spPr>
        <p:txBody>
          <a:bodyPr vert="horz" wrap="square" lIns="0" tIns="11157" rIns="0" bIns="0" rtlCol="0">
            <a:spAutoFit/>
          </a:bodyPr>
          <a:lstStyle/>
          <a:p>
            <a:pPr marL="8926" marR="0" lvl="0" indent="0" algn="l" defTabSz="64264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Key Milestones</a:t>
            </a:r>
            <a:r>
              <a:rPr kumimoji="0" sz="3200" b="1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:</a:t>
            </a:r>
            <a:r>
              <a:rPr kumimoji="0" sz="3200" b="1" i="0" u="none" strike="noStrike" kern="1200" cap="none" spc="-28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3200" b="1" i="0" u="none" strike="noStrike" kern="1200" cap="none" spc="-134" normalizeH="0" baseline="0" noProof="0" dirty="0">
                <a:ln>
                  <a:noFill/>
                </a:ln>
                <a:solidFill>
                  <a:srgbClr val="D55127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‘2020-2022’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</p:txBody>
      </p:sp>
      <p:sp>
        <p:nvSpPr>
          <p:cNvPr id="258" name="object 258"/>
          <p:cNvSpPr txBox="1"/>
          <p:nvPr/>
        </p:nvSpPr>
        <p:spPr>
          <a:xfrm>
            <a:off x="9659666" y="2465064"/>
            <a:ext cx="2696685" cy="3724916"/>
          </a:xfrm>
          <a:prstGeom prst="rect">
            <a:avLst/>
          </a:prstGeom>
        </p:spPr>
        <p:txBody>
          <a:bodyPr vert="horz" wrap="square" lIns="0" tIns="76758" rIns="0" bIns="0" rtlCol="0">
            <a:spAutoFit/>
          </a:bodyPr>
          <a:lstStyle/>
          <a:p>
            <a:pPr marL="300345" marR="0" lvl="0" indent="0" algn="l" defTabSz="642640" rtl="0" eaLnBrk="1" fontAlgn="auto" latinLnBrk="0" hangingPunct="1">
              <a:lnSpc>
                <a:spcPct val="100000"/>
              </a:lnSpc>
              <a:spcBef>
                <a:spcPts val="6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Ongoing</a:t>
            </a:r>
            <a:r>
              <a:rPr kumimoji="0" sz="1200" b="1" i="0" u="none" strike="noStrike" kern="1200" cap="none" spc="-4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 </a:t>
            </a:r>
            <a:r>
              <a:rPr kumimoji="0" sz="1200" b="1" i="0" u="none" strike="noStrike" kern="1200" cap="none" spc="-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Projects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  <a:p>
            <a:pPr marL="300791" marR="719846" lvl="0" indent="0" algn="l" defTabSz="642640" rtl="0" eaLnBrk="1" fontAlgn="auto" latinLnBrk="0" hangingPunct="1">
              <a:lnSpc>
                <a:spcPct val="117600"/>
              </a:lnSpc>
              <a:spcBef>
                <a:spcPts val="66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3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KISM</a:t>
            </a:r>
            <a:r>
              <a:rPr kumimoji="0" sz="1200" b="0" i="0" u="none" strike="noStrike" kern="1200" cap="none" spc="3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 </a:t>
            </a:r>
            <a:r>
              <a:rPr kumimoji="0" lang="en-US" sz="12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College</a:t>
            </a:r>
            <a:r>
              <a:rPr kumimoji="0" sz="1200" b="0" i="0" u="none" strike="noStrike" kern="1200" cap="none" spc="3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 </a:t>
            </a:r>
            <a:r>
              <a:rPr kumimoji="0" sz="12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of</a:t>
            </a:r>
            <a:r>
              <a:rPr kumimoji="0" sz="1200" b="0" i="0" u="none" strike="noStrike" kern="1200" cap="none" spc="3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 </a:t>
            </a:r>
            <a:r>
              <a:rPr kumimoji="0" sz="12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SCM 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Microsoft Sans Serif"/>
            </a:endParaRPr>
          </a:p>
          <a:p>
            <a:pPr marL="300791" marR="510988" lvl="0" indent="0" algn="l" defTabSz="642640" rtl="0" eaLnBrk="1" fontAlgn="auto" latinLnBrk="0" hangingPunct="1">
              <a:lnSpc>
                <a:spcPct val="1098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3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KISM</a:t>
            </a:r>
            <a:r>
              <a:rPr kumimoji="0" sz="1200" b="0" i="0" u="none" strike="noStrike" kern="1200" cap="none" spc="2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Regional</a:t>
            </a:r>
            <a:r>
              <a:rPr kumimoji="0" sz="1200" b="0" i="0" u="none" strike="noStrike" kern="1200" cap="none" spc="2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 </a:t>
            </a:r>
            <a:r>
              <a:rPr kumimoji="0" sz="1200" b="0" i="0" u="none" strike="noStrike" kern="1200" cap="none" spc="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Chapters </a:t>
            </a:r>
            <a:r>
              <a:rPr kumimoji="0" lang="en-US" sz="1200" b="0" i="0" u="none" strike="noStrike" kern="1200" cap="none" spc="-23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  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Microsoft Sans Serif"/>
            </a:endParaRPr>
          </a:p>
          <a:p>
            <a:pPr marL="300791" marR="0" lvl="0" indent="0" algn="l" defTabSz="642640" rtl="0" eaLnBrk="1" fontAlgn="auto" latinLnBrk="0" hangingPunct="1">
              <a:lnSpc>
                <a:spcPct val="100000"/>
              </a:lnSpc>
              <a:spcBef>
                <a:spcPts val="1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Revamping CPD Policy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Microsoft Sans Serif"/>
            </a:endParaRPr>
          </a:p>
          <a:p>
            <a:pPr marL="300345" marR="0" lvl="0" indent="0" algn="l" defTabSz="642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-2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  <a:p>
            <a:pPr marL="300345" marR="0" lvl="0" indent="0" algn="l" defTabSz="642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2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rebuchet MS"/>
              </a:rPr>
              <a:t>SCM Bill 2024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Trebuchet MS"/>
            </a:endParaRPr>
          </a:p>
          <a:p>
            <a:pPr marL="300345" marR="341848" lvl="0" indent="0" algn="l" defTabSz="642640" rtl="0" eaLnBrk="1" fontAlgn="auto" latinLnBrk="0" hangingPunct="1">
              <a:lnSpc>
                <a:spcPct val="102099"/>
              </a:lnSpc>
              <a:spcBef>
                <a:spcPts val="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Pan-African</a:t>
            </a:r>
            <a:r>
              <a:rPr kumimoji="0" sz="1200" b="0" i="0" u="none" strike="noStrike" kern="1200" cap="none" spc="3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Centre</a:t>
            </a:r>
            <a:r>
              <a:rPr kumimoji="0" sz="1200" b="0" i="0" u="none" strike="noStrike" kern="1200" cap="none" spc="3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 </a:t>
            </a:r>
            <a:r>
              <a:rPr kumimoji="0" sz="12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of </a:t>
            </a:r>
            <a:r>
              <a:rPr kumimoji="0" sz="1200" b="0" i="0" u="none" strike="noStrike" kern="1200" cap="none" spc="-23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 </a:t>
            </a:r>
            <a:r>
              <a:rPr kumimoji="0" sz="12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SCM</a:t>
            </a:r>
            <a:r>
              <a:rPr kumimoji="0" sz="1200" b="0" i="0" u="none" strike="noStrike" kern="1200" cap="none" spc="4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 </a:t>
            </a:r>
            <a:r>
              <a:rPr kumimoji="0" sz="1200" b="0" i="0" u="none" strike="noStrike" kern="1200" cap="none" spc="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Excellence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Microsoft Sans Serif"/>
            </a:endParaRPr>
          </a:p>
          <a:p>
            <a:pPr marL="300345" marR="580161" lvl="0" indent="0" algn="l" defTabSz="642640" rtl="0" eaLnBrk="1" fontAlgn="auto" latinLnBrk="0" hangingPunct="1">
              <a:lnSpc>
                <a:spcPct val="102099"/>
              </a:lnSpc>
              <a:spcBef>
                <a:spcPts val="16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Research </a:t>
            </a:r>
            <a:r>
              <a:rPr kumimoji="0" sz="1200" b="0" i="0" u="none" strike="noStrike" kern="1200" cap="none" spc="-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&amp; </a:t>
            </a:r>
            <a:r>
              <a:rPr kumimoji="0" sz="12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 </a:t>
            </a:r>
            <a:r>
              <a:rPr kumimoji="0" sz="1200" b="0" i="0" u="none" strike="noStrike" kern="1200" cap="none" spc="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Consultancy</a:t>
            </a:r>
            <a:r>
              <a:rPr kumimoji="0" sz="1200" b="0" i="0" u="none" strike="noStrike" kern="1200" cap="none" spc="4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 </a:t>
            </a:r>
            <a:r>
              <a:rPr kumimoji="0" sz="1200" b="0" i="0" u="none" strike="noStrike" kern="1200" cap="none" spc="-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Hub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Microsoft Sans Serif"/>
            </a:endParaRPr>
          </a:p>
          <a:p>
            <a:pPr marL="300345" marR="580161" lvl="0" indent="0" algn="l" defTabSz="642640" rtl="0" eaLnBrk="1" fontAlgn="auto" latinLnBrk="0" hangingPunct="1">
              <a:lnSpc>
                <a:spcPct val="1098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Membership 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Advocacy </a:t>
            </a:r>
            <a:r>
              <a:rPr kumimoji="0" lang="en-US" sz="1200" b="0" i="0" u="none" strike="noStrike" kern="1200" cap="none" spc="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&amp; Welfare </a:t>
            </a:r>
            <a:r>
              <a:rPr kumimoji="0" sz="1200" b="0" i="0" u="none" strike="noStrike" kern="1200" cap="none" spc="-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 </a:t>
            </a:r>
            <a:r>
              <a:rPr kumimoji="0" sz="1200" b="0" i="0" u="none" strike="noStrike" kern="1200" cap="none" spc="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Association </a:t>
            </a:r>
            <a:r>
              <a:rPr kumimoji="0" sz="1200" b="0" i="0" u="none" strike="noStrike" kern="1200" cap="none" spc="2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 </a:t>
            </a:r>
            <a:endParaRPr kumimoji="0" lang="en-US" sz="1200" b="0" i="0" u="none" strike="noStrike" kern="1200" cap="none" spc="2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Microsoft Sans Serif"/>
            </a:endParaRPr>
          </a:p>
          <a:p>
            <a:pPr marL="300345" marR="580161" lvl="0" indent="0" algn="l" defTabSz="642640" rtl="0" eaLnBrk="1" fontAlgn="auto" latinLnBrk="0" hangingPunct="1">
              <a:lnSpc>
                <a:spcPct val="109800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Procurement</a:t>
            </a:r>
            <a:r>
              <a:rPr kumimoji="0" sz="1200" b="0" i="0" u="none" strike="noStrike" kern="1200" cap="none" spc="2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 Auditors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Microsoft Sans Serif"/>
            </a:endParaRPr>
          </a:p>
          <a:p>
            <a:pPr marL="300791" marR="0" lvl="0" indent="0" algn="l" defTabSz="642640" rtl="0" eaLnBrk="1" fontAlgn="auto" latinLnBrk="0" hangingPunct="1">
              <a:lnSpc>
                <a:spcPct val="100000"/>
              </a:lnSpc>
              <a:spcBef>
                <a:spcPts val="1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SCM</a:t>
            </a:r>
            <a:r>
              <a:rPr kumimoji="0" sz="1200" b="0" i="0" u="none" strike="noStrike" kern="1200" cap="none" spc="4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 </a:t>
            </a:r>
            <a:r>
              <a:rPr kumimoji="0" sz="12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Board</a:t>
            </a:r>
            <a:r>
              <a:rPr kumimoji="0" sz="1200" b="0" i="0" u="none" strike="noStrike" kern="1200" cap="none" spc="4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 </a:t>
            </a:r>
            <a:r>
              <a:rPr kumimoji="0" sz="1200" b="0" i="0" u="none" strike="noStrike" kern="1200" cap="none" spc="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Representation</a:t>
            </a:r>
            <a:endParaRPr kumimoji="0" lang="en-GB" sz="1200" b="0" i="0" u="none" strike="noStrike" kern="1200" cap="none" spc="14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Microsoft Sans Serif"/>
            </a:endParaRPr>
          </a:p>
          <a:p>
            <a:pPr marL="343634" marR="918886" lvl="0" indent="0" algn="l" defTabSz="642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SCMP Bill 2024</a:t>
            </a:r>
          </a:p>
          <a:p>
            <a:pPr marL="343634" marR="918886" lvl="0" indent="0" algn="l" defTabSz="642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14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Microsoft Sans Serif"/>
            </a:endParaRPr>
          </a:p>
          <a:p>
            <a:pPr marL="343634" marR="918886" lvl="0" indent="0" algn="l" defTabSz="642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Finished</a:t>
            </a:r>
            <a:r>
              <a:rPr kumimoji="0" sz="1200" b="0" i="0" u="none" strike="noStrike" kern="1200" cap="none" spc="3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 </a:t>
            </a:r>
            <a:r>
              <a:rPr kumimoji="0" sz="1200" b="0" i="0" u="none" strike="noStrike" kern="1200" cap="none" spc="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Projects </a:t>
            </a:r>
            <a:r>
              <a:rPr kumimoji="0" sz="1200" b="0" i="0" u="none" strike="noStrike" kern="1200" cap="none" spc="2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Ongoing</a:t>
            </a:r>
            <a:r>
              <a:rPr kumimoji="0" sz="1200" b="0" i="0" u="none" strike="noStrike" kern="1200" cap="none" spc="3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 </a:t>
            </a:r>
            <a:r>
              <a:rPr kumimoji="0" sz="1200" b="0" i="0" u="none" strike="noStrike" kern="1200" cap="none" spc="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Projects </a:t>
            </a:r>
            <a:r>
              <a:rPr kumimoji="0" sz="1200" b="0" i="0" u="none" strike="noStrike" kern="1200" cap="none" spc="2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 </a:t>
            </a:r>
            <a:r>
              <a:rPr kumimoji="0" sz="1200" b="0" i="0" u="none" strike="noStrike" kern="1200" cap="none" spc="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Upcoming </a:t>
            </a:r>
            <a:r>
              <a:rPr kumimoji="0" sz="1200" b="0" i="0" u="none" strike="noStrike" kern="1200" cap="none" spc="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Microsoft Sans Serif"/>
              </a:rPr>
              <a:t>Projects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15115934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2122516" y="411336"/>
            <a:ext cx="8257874" cy="8640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GB" sz="3600" b="1" kern="0" dirty="0">
                <a:solidFill>
                  <a:srgbClr val="C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Accreditation </a:t>
            </a:r>
            <a:endParaRPr lang="en-US" sz="3600" b="1" kern="0" dirty="0">
              <a:solidFill>
                <a:srgbClr val="C00000"/>
              </a:solidFill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579119" y="1557339"/>
            <a:ext cx="5516881" cy="44056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Ellibility</a:t>
            </a:r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accreditation is as follows: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a member of the Institute;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holds a valid practicing </a:t>
            </a:r>
            <a:r>
              <a:rPr lang="en-US" sz="2400" dirty="0" err="1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licence</a:t>
            </a:r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has the relevant academic qualifications;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meets the requirements of integrity stipulated in chapter six of the Constitution.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procure a professional indemnity cover the value of which shall not be less than one million shillings.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600" dirty="0">
              <a:solidFill>
                <a:srgbClr val="000000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600" dirty="0">
              <a:solidFill>
                <a:srgbClr val="000000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5105401" y="-990600"/>
            <a:ext cx="193675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C50097-B388-A34A-B3B0-E63CBDF01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647" y="1557339"/>
            <a:ext cx="4021234" cy="386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701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2122516" y="411336"/>
            <a:ext cx="8257874" cy="8640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GB" sz="3600" b="1" kern="0" dirty="0">
                <a:solidFill>
                  <a:srgbClr val="C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Why professional indemnity? </a:t>
            </a:r>
            <a:endParaRPr lang="en-US" sz="3600" b="1" kern="0" dirty="0">
              <a:solidFill>
                <a:srgbClr val="C00000"/>
              </a:solidFill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579119" y="1557339"/>
            <a:ext cx="6278881" cy="44056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Indemnity Cover should safeguard participants from any losses they would incur should the programmes duly listed not run despite services being paid for. The Cost-benefit analysis in terms of premiums is KShs. 6,000 to KShs.10,000 depending on inclusions for a cover of KShs.1,000,000.</a:t>
            </a: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5105401" y="-990600"/>
            <a:ext cx="193675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0725EA-567C-F681-F790-C6D342C0A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447" y="1399719"/>
            <a:ext cx="4793957" cy="440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098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2122516" y="411336"/>
            <a:ext cx="8257874" cy="8640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GB" sz="3600" b="1" kern="0" dirty="0">
                <a:solidFill>
                  <a:srgbClr val="C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Accreditation process  </a:t>
            </a:r>
            <a:endParaRPr lang="en-US" sz="3600" b="1" kern="0" dirty="0">
              <a:solidFill>
                <a:srgbClr val="C00000"/>
              </a:solidFill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579119" y="1557339"/>
            <a:ext cx="10818983" cy="44056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Registration – Form CPD1 duly filled with accompanying documents and payment of Annual Fee submitted on or before 30</a:t>
            </a:r>
            <a:r>
              <a:rPr lang="en-US" sz="2600" baseline="300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August;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Verification and quality check by PSC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If successful issuance of Certificate of Accreditation valid for 1 year.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600" dirty="0">
              <a:solidFill>
                <a:srgbClr val="000000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600" dirty="0">
              <a:solidFill>
                <a:srgbClr val="000000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5105401" y="-990600"/>
            <a:ext cx="193675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8AF962-3D95-7DBC-890C-BEEA5CA8C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688" y="3429000"/>
            <a:ext cx="7657104" cy="281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824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2122516" y="411336"/>
            <a:ext cx="8257874" cy="8640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GB" sz="3600" b="1" kern="0" dirty="0">
                <a:solidFill>
                  <a:srgbClr val="C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Accreditation Costs? Why Charge………. </a:t>
            </a:r>
            <a:endParaRPr lang="en-US" sz="3600" b="1" kern="0" dirty="0">
              <a:solidFill>
                <a:srgbClr val="C00000"/>
              </a:solidFill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579119" y="1557339"/>
            <a:ext cx="7405932" cy="44056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cover the costs for application review including all proposed programmes;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Facilitate the inclusion into the annual CPD calendar;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Facilitate quality assurance;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Deter applicants who may not have the financial capacity to offer proposed training;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Maintains the KISM Brand.</a:t>
            </a: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5105401" y="-990600"/>
            <a:ext cx="193675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B45B22-86B5-F01E-B34C-6DCC61D14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051" y="1637415"/>
            <a:ext cx="4061637" cy="409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92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2122515" y="411336"/>
            <a:ext cx="9445707" cy="8640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GB" sz="3600" b="1" kern="0" dirty="0">
                <a:solidFill>
                  <a:srgbClr val="C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Cost Benefit Analysis of Accreditation fees….. </a:t>
            </a:r>
            <a:endParaRPr lang="en-US" sz="3600" b="1" kern="0" dirty="0">
              <a:solidFill>
                <a:srgbClr val="C00000"/>
              </a:solidFill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408291" y="1275432"/>
            <a:ext cx="7405932" cy="44056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KShs. 300,000 annual Accreditation Fees to facilitate the accreditation process and verification of all training proposed for accreditation by the PSC &amp; KISM Secretariat.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KShs. 250 payable per CPD Hour to facilitate the inclusion of CPD hours into the KISM CPD automated system. Submission of participants by Accredited Providers.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costs enable the accreditation process to be easily facilitated to pave the way for onboarding on the KISM Calendar and member alerts on upcoming trainings</a:t>
            </a: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5105401" y="-990600"/>
            <a:ext cx="193675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7EC2A8-176B-0C85-4D19-A3838A31E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991" y="1467293"/>
            <a:ext cx="3883717" cy="460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765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2122515" y="411336"/>
            <a:ext cx="9445707" cy="8640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GB" sz="3600" b="1" kern="0" dirty="0">
                <a:solidFill>
                  <a:srgbClr val="C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Cost Benefit Analysis of Accreditation charges </a:t>
            </a:r>
            <a:endParaRPr lang="en-US" sz="3600" b="1" kern="0" dirty="0">
              <a:solidFill>
                <a:srgbClr val="C00000"/>
              </a:solidFill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408291" y="1275432"/>
            <a:ext cx="7405932" cy="44056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Global recognition: Accreditation can transcend borders and provide international recognition.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Continuous improvement: Accreditation can promote constant enhancement and demonstrate that an organization is continually working to improve the quality of its services.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Formal recognition: Accreditation can provide formal recognition by peers, both within the institution and across the country.</a:t>
            </a: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5105401" y="-990600"/>
            <a:ext cx="193675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237E57-2118-4D30-7231-181F704C9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702" y="1541721"/>
            <a:ext cx="3508745" cy="440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996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2122515" y="411336"/>
            <a:ext cx="9445707" cy="8640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GB" sz="3600" b="1" kern="0" dirty="0">
                <a:solidFill>
                  <a:srgbClr val="C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Cost Benefit Analysis of Accreditation charges </a:t>
            </a:r>
            <a:endParaRPr lang="en-US" sz="3600" b="1" kern="0" dirty="0">
              <a:solidFill>
                <a:srgbClr val="C00000"/>
              </a:solidFill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408291" y="1275432"/>
            <a:ext cx="7405932" cy="44056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Confidence: Accreditation can provide confidence that an organization is providing services that meet the highest standards.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Quality improvement: Accreditation can define risk stratification to ensure due diligence is undertaken to enhance quality of training.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Enrollment: Accreditation can lead to higher enrollment of participants.</a:t>
            </a: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5105401" y="-990600"/>
            <a:ext cx="193675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F3C688-3C2F-1E1D-B099-929BE8748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581" y="1434920"/>
            <a:ext cx="4029739" cy="440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496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2122515" y="411336"/>
            <a:ext cx="9445707" cy="8640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US" sz="3600" b="1" kern="0" dirty="0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Benchmark with other professional bodies</a:t>
            </a: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579119" y="1557339"/>
            <a:ext cx="7405932" cy="44056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LSK – KShs. 500,000 annual fee and cost of KShs. 1,000 per CPD Unit per Participant;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ICS – KShs. 200,000 initial application fee and annual renewal payment of KShs. 150,000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IHRM – KShs. 7,500 per CPD for physical workshops and KShs. 3,500 per CPD for webinars per participants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ICPAK – They do not accredit providers. </a:t>
            </a: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5105401" y="-990600"/>
            <a:ext cx="193675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4A8602-F63B-48D0-C0AA-1E00F5718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8335" y="1648047"/>
            <a:ext cx="3753293" cy="396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679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2122515" y="411336"/>
            <a:ext cx="9445707" cy="8640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US" sz="3600" b="1" kern="0" dirty="0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Miscellaneous Provisions</a:t>
            </a: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579118" y="1557339"/>
            <a:ext cx="6342677" cy="44056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Annual hours set at 40 for renewal – with an extension to 31</a:t>
            </a:r>
            <a:r>
              <a:rPr lang="en-US" sz="2600" baseline="300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January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Event maximum of 30 CPD  for everyone including accredited providers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Non-transferability of hours to other members by those in excess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Appeals to be </a:t>
            </a:r>
            <a:r>
              <a:rPr lang="en-US" sz="2600" dirty="0" err="1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channelled</a:t>
            </a:r>
            <a:r>
              <a:rPr lang="en-US" sz="26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the Council.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600" dirty="0">
              <a:solidFill>
                <a:srgbClr val="000000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5105401" y="-990600"/>
            <a:ext cx="193675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E1A1C9-C4B2-CC61-D57C-A987655C0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097" y="1557339"/>
            <a:ext cx="4369981" cy="382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3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244436" y="571501"/>
            <a:ext cx="8876031" cy="633413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3600" b="1" dirty="0">
                <a:solidFill>
                  <a:srgbClr val="C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Conclusion…Why CPD?</a:t>
            </a:r>
            <a:endParaRPr lang="en-US" sz="3600" dirty="0">
              <a:solidFill>
                <a:srgbClr val="C00000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715626" y="1539150"/>
            <a:ext cx="5077475" cy="4589034"/>
          </a:xfrm>
          <a:blipFill>
            <a:blip r:embed="rId2"/>
            <a:tile tx="0" ty="0" sx="100000" sy="100000" flip="none" algn="tl"/>
          </a:blipFill>
          <a:ln w="57150">
            <a:solidFill>
              <a:srgbClr val="69D8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Adaptation to Industry Changes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Enhanced relevance by </a:t>
            </a:r>
            <a:r>
              <a:rPr lang="en-US" sz="2400" dirty="0">
                <a:solidFill>
                  <a:srgbClr val="C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aligning the content with the evolving needs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Meeting Diverse Learning Needs &amp; preferences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Technology Integration to enhance accessibility and engagement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Alignment with Member Expectations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Globalization and Virtual Learning &amp; collaborative tools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en-US" sz="24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en-US" sz="24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7B5BF0F-F635-68EC-9905-15856EAF8412}"/>
              </a:ext>
            </a:extLst>
          </p:cNvPr>
          <p:cNvSpPr txBox="1">
            <a:spLocks/>
          </p:cNvSpPr>
          <p:nvPr/>
        </p:nvSpPr>
        <p:spPr bwMode="auto">
          <a:xfrm>
            <a:off x="6110219" y="1509804"/>
            <a:ext cx="5373746" cy="46183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slope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Promotion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Lifelong Learning &amp; commitment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ongoing self-development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Enhance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Competitive Advantage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Member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Retention, Recruitment &amp; Motivation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Quality Assurance &amp; effectiveness of  content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Alignment with industry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standards and regulations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67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4539556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35795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5746932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468601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357413C-FE55-0706-2780-2ED642DAB586}"/>
              </a:ext>
            </a:extLst>
          </p:cNvPr>
          <p:cNvSpPr txBox="1"/>
          <p:nvPr/>
        </p:nvSpPr>
        <p:spPr>
          <a:xfrm>
            <a:off x="533400" y="5757933"/>
            <a:ext cx="1112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SCM must be viewed as integral/value adding to business…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99FB19-6130-DCC9-A0C1-AA297E8A1433}"/>
              </a:ext>
            </a:extLst>
          </p:cNvPr>
          <p:cNvSpPr txBox="1"/>
          <p:nvPr/>
        </p:nvSpPr>
        <p:spPr>
          <a:xfrm>
            <a:off x="1828801" y="572206"/>
            <a:ext cx="1001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SCM is more that just price and cost negotiations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B33CCB-69C6-6D48-37A0-B3FF320C1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60" y="1380017"/>
            <a:ext cx="11023288" cy="423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305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49D82-989D-786D-622B-5073DB941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461" y="543597"/>
            <a:ext cx="5384170" cy="633413"/>
          </a:xfrm>
        </p:spPr>
        <p:txBody>
          <a:bodyPr/>
          <a:lstStyle/>
          <a:p>
            <a:pPr algn="l"/>
            <a:r>
              <a:rPr lang="en-US" sz="3600" b="1" dirty="0">
                <a:solidFill>
                  <a:srgbClr val="C00000"/>
                </a:solidFill>
                <a:latin typeface="Garamond" panose="02020404030301010803" pitchFamily="18" charset="0"/>
              </a:rPr>
              <a:t>We are counting on you…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E9ECD8-B518-3285-A4F2-0EFE5B95D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45" y="1562086"/>
            <a:ext cx="5384170" cy="29701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99B502-0519-E1AA-BFD6-3413D711E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828" y="1562086"/>
            <a:ext cx="5308427" cy="30212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08564B-FCA5-B3F7-1390-96A93356F0D7}"/>
              </a:ext>
            </a:extLst>
          </p:cNvPr>
          <p:cNvSpPr txBox="1"/>
          <p:nvPr/>
        </p:nvSpPr>
        <p:spPr>
          <a:xfrm>
            <a:off x="698578" y="4725969"/>
            <a:ext cx="10938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To help us stay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relevant, meet the changing needs of our members, maintain a competitive edge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in providing high-quality, up-to-date learning experiences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To help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us revamp, innovate and differentiate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 the way we deliver our CPD Programs and enhance the value delivery to our Members</a:t>
            </a:r>
          </a:p>
        </p:txBody>
      </p:sp>
    </p:spTree>
    <p:extLst>
      <p:ext uri="{BB962C8B-B14F-4D97-AF65-F5344CB8AC3E}">
        <p14:creationId xmlns:p14="http://schemas.microsoft.com/office/powerpoint/2010/main" val="162642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1BC375D9-2604-4ABC-9BD2-D1CC0AF1EA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85290" y="537634"/>
            <a:ext cx="9663365" cy="723900"/>
          </a:xfrm>
        </p:spPr>
        <p:txBody>
          <a:bodyPr/>
          <a:lstStyle/>
          <a:p>
            <a:pPr eaLnBrk="1" hangingPunct="1"/>
            <a:r>
              <a:rPr lang="en-GB" altLang="en-US" sz="3000" b="1" dirty="0">
                <a:solidFill>
                  <a:srgbClr val="C00000"/>
                </a:solidFill>
                <a:latin typeface="Garamond" panose="02020404030301010803" pitchFamily="18" charset="0"/>
              </a:rPr>
              <a:t>It’s Time…Time For SCM &amp; for Africa to arise &amp; shine…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91E30D-FE55-B588-7431-F15DAD023F05}"/>
              </a:ext>
            </a:extLst>
          </p:cNvPr>
          <p:cNvSpPr txBox="1"/>
          <p:nvPr/>
        </p:nvSpPr>
        <p:spPr>
          <a:xfrm>
            <a:off x="6216686" y="2179678"/>
            <a:ext cx="47889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0AEC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Question: What Legacy do we want to bequeath the next generation of SCM Professionals???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50AEC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KISM will be the Pan-African Centre of SCM Management</a:t>
            </a:r>
            <a:endParaRPr kumimoji="0" lang="en-KE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91967F-2FE5-8435-2825-E90664923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15" y="1468732"/>
            <a:ext cx="5111592" cy="470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196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49D82-989D-786D-622B-5073DB941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Q &amp; 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8C6C26-0139-3671-F38D-FAE6C27FF7EB}"/>
              </a:ext>
            </a:extLst>
          </p:cNvPr>
          <p:cNvSpPr txBox="1"/>
          <p:nvPr/>
        </p:nvSpPr>
        <p:spPr>
          <a:xfrm>
            <a:off x="393405" y="1573618"/>
            <a:ext cx="11313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ookman Old Style" panose="02050604050505020204" pitchFamily="18" charset="0"/>
              </a:rPr>
              <a:t>Further Input and clarifications can be received via email at </a:t>
            </a:r>
            <a:r>
              <a:rPr lang="en-US" sz="3600" dirty="0">
                <a:latin typeface="Bookman Old Style" panose="02050604050505020204" pitchFamily="18" charset="0"/>
                <a:hlinkClick r:id="rId2"/>
              </a:rPr>
              <a:t>cpdreview@kism.or.ke</a:t>
            </a:r>
            <a:r>
              <a:rPr lang="en-US" sz="3600" dirty="0"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31EFE-B2D6-CC85-481A-BC23E8EF7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716" y="2998381"/>
            <a:ext cx="8304027" cy="33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85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6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4981DAFC-AA97-FE13-A6C0-ABCA6B7EA0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6339" y="1646542"/>
            <a:ext cx="2899555" cy="3055110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eaLnBrk="1" hangingPunct="1">
              <a:lnSpc>
                <a:spcPct val="90000"/>
              </a:lnSpc>
            </a:pPr>
            <a:br>
              <a:rPr lang="en-US" altLang="en-US" sz="2800" b="1" kern="1200" dirty="0">
                <a:solidFill>
                  <a:srgbClr val="FFFFFF"/>
                </a:solidFill>
                <a:latin typeface="Garamond" panose="02020404030301010803" pitchFamily="18" charset="0"/>
              </a:rPr>
            </a:br>
            <a:br>
              <a:rPr lang="en-US" altLang="en-US" sz="2800" b="1" kern="1200" dirty="0">
                <a:solidFill>
                  <a:srgbClr val="FFFFFF"/>
                </a:solidFill>
                <a:latin typeface="Garamond" panose="02020404030301010803" pitchFamily="18" charset="0"/>
              </a:rPr>
            </a:br>
            <a:r>
              <a:rPr lang="en-US" altLang="en-US" sz="2800" b="1" kern="1200" dirty="0">
                <a:solidFill>
                  <a:srgbClr val="FFFFFF"/>
                </a:solidFill>
                <a:latin typeface="Garamond" panose="02020404030301010803" pitchFamily="18" charset="0"/>
              </a:rPr>
              <a:t>Supply Chain Management must be viewed wholistically &amp; strategically…</a:t>
            </a:r>
            <a:br>
              <a:rPr lang="en-US" altLang="en-US" sz="2800" b="1" kern="1200" dirty="0">
                <a:solidFill>
                  <a:srgbClr val="FFFFFF"/>
                </a:solidFill>
                <a:latin typeface="Garamond" panose="02020404030301010803" pitchFamily="18" charset="0"/>
              </a:rPr>
            </a:br>
            <a:br>
              <a:rPr lang="en-US" altLang="en-US" sz="2800" kern="1200" dirty="0">
                <a:solidFill>
                  <a:srgbClr val="FFFFFF"/>
                </a:solidFill>
                <a:latin typeface="Garamond" panose="02020404030301010803" pitchFamily="18" charset="0"/>
              </a:rPr>
            </a:br>
            <a:endParaRPr lang="en-US" altLang="en-US" sz="2800" kern="1200" dirty="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  <p:sp>
        <p:nvSpPr>
          <p:cNvPr id="13316" name="Rectangle 5">
            <a:extLst>
              <a:ext uri="{FF2B5EF4-FFF2-40B4-BE49-F238E27FC236}">
                <a16:creationId xmlns:a16="http://schemas.microsoft.com/office/drawing/2014/main" id="{278535F7-0A6E-6549-65AC-8C49A50B5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6725" y="-1385888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6630E2-96B2-3D0D-5131-FF879EBBE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590" y="1460310"/>
            <a:ext cx="7058113" cy="47527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112A15-A7FA-4BA9-6B42-EFE5D8865002}"/>
              </a:ext>
            </a:extLst>
          </p:cNvPr>
          <p:cNvSpPr txBox="1"/>
          <p:nvPr/>
        </p:nvSpPr>
        <p:spPr>
          <a:xfrm>
            <a:off x="1811971" y="594532"/>
            <a:ext cx="10015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SCM is an end-to-end Sourcing process…</a:t>
            </a:r>
          </a:p>
        </p:txBody>
      </p:sp>
    </p:spTree>
    <p:extLst>
      <p:ext uri="{BB962C8B-B14F-4D97-AF65-F5344CB8AC3E}">
        <p14:creationId xmlns:p14="http://schemas.microsoft.com/office/powerpoint/2010/main" val="499515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reeform 34"/>
          <p:cNvSpPr>
            <a:spLocks/>
          </p:cNvSpPr>
          <p:nvPr/>
        </p:nvSpPr>
        <p:spPr bwMode="auto">
          <a:xfrm>
            <a:off x="9369398" y="2167261"/>
            <a:ext cx="519318" cy="1348025"/>
          </a:xfrm>
          <a:custGeom>
            <a:avLst/>
            <a:gdLst>
              <a:gd name="T0" fmla="*/ 52 w 208"/>
              <a:gd name="T1" fmla="*/ 29 h 450"/>
              <a:gd name="T2" fmla="*/ 57 w 208"/>
              <a:gd name="T3" fmla="*/ 0 h 450"/>
              <a:gd name="T4" fmla="*/ 66 w 208"/>
              <a:gd name="T5" fmla="*/ 10 h 450"/>
              <a:gd name="T6" fmla="*/ 76 w 208"/>
              <a:gd name="T7" fmla="*/ 24 h 450"/>
              <a:gd name="T8" fmla="*/ 128 w 208"/>
              <a:gd name="T9" fmla="*/ 119 h 450"/>
              <a:gd name="T10" fmla="*/ 133 w 208"/>
              <a:gd name="T11" fmla="*/ 133 h 450"/>
              <a:gd name="T12" fmla="*/ 137 w 208"/>
              <a:gd name="T13" fmla="*/ 147 h 450"/>
              <a:gd name="T14" fmla="*/ 152 w 208"/>
              <a:gd name="T15" fmla="*/ 175 h 450"/>
              <a:gd name="T16" fmla="*/ 156 w 208"/>
              <a:gd name="T17" fmla="*/ 190 h 450"/>
              <a:gd name="T18" fmla="*/ 170 w 208"/>
              <a:gd name="T19" fmla="*/ 218 h 450"/>
              <a:gd name="T20" fmla="*/ 180 w 208"/>
              <a:gd name="T21" fmla="*/ 246 h 450"/>
              <a:gd name="T22" fmla="*/ 185 w 208"/>
              <a:gd name="T23" fmla="*/ 261 h 450"/>
              <a:gd name="T24" fmla="*/ 189 w 208"/>
              <a:gd name="T25" fmla="*/ 294 h 450"/>
              <a:gd name="T26" fmla="*/ 204 w 208"/>
              <a:gd name="T27" fmla="*/ 365 h 450"/>
              <a:gd name="T28" fmla="*/ 204 w 208"/>
              <a:gd name="T29" fmla="*/ 379 h 450"/>
              <a:gd name="T30" fmla="*/ 208 w 208"/>
              <a:gd name="T31" fmla="*/ 393 h 450"/>
              <a:gd name="T32" fmla="*/ 199 w 208"/>
              <a:gd name="T33" fmla="*/ 417 h 450"/>
              <a:gd name="T34" fmla="*/ 180 w 208"/>
              <a:gd name="T35" fmla="*/ 431 h 450"/>
              <a:gd name="T36" fmla="*/ 170 w 208"/>
              <a:gd name="T37" fmla="*/ 445 h 450"/>
              <a:gd name="T38" fmla="*/ 156 w 208"/>
              <a:gd name="T39" fmla="*/ 450 h 450"/>
              <a:gd name="T40" fmla="*/ 147 w 208"/>
              <a:gd name="T41" fmla="*/ 450 h 450"/>
              <a:gd name="T42" fmla="*/ 137 w 208"/>
              <a:gd name="T43" fmla="*/ 450 h 450"/>
              <a:gd name="T44" fmla="*/ 128 w 208"/>
              <a:gd name="T45" fmla="*/ 450 h 450"/>
              <a:gd name="T46" fmla="*/ 128 w 208"/>
              <a:gd name="T47" fmla="*/ 436 h 450"/>
              <a:gd name="T48" fmla="*/ 114 w 208"/>
              <a:gd name="T49" fmla="*/ 431 h 450"/>
              <a:gd name="T50" fmla="*/ 109 w 208"/>
              <a:gd name="T51" fmla="*/ 417 h 450"/>
              <a:gd name="T52" fmla="*/ 123 w 208"/>
              <a:gd name="T53" fmla="*/ 403 h 450"/>
              <a:gd name="T54" fmla="*/ 133 w 208"/>
              <a:gd name="T55" fmla="*/ 393 h 450"/>
              <a:gd name="T56" fmla="*/ 137 w 208"/>
              <a:gd name="T57" fmla="*/ 379 h 450"/>
              <a:gd name="T58" fmla="*/ 137 w 208"/>
              <a:gd name="T59" fmla="*/ 365 h 450"/>
              <a:gd name="T60" fmla="*/ 133 w 208"/>
              <a:gd name="T61" fmla="*/ 355 h 450"/>
              <a:gd name="T62" fmla="*/ 133 w 208"/>
              <a:gd name="T63" fmla="*/ 336 h 450"/>
              <a:gd name="T64" fmla="*/ 137 w 208"/>
              <a:gd name="T65" fmla="*/ 322 h 450"/>
              <a:gd name="T66" fmla="*/ 137 w 208"/>
              <a:gd name="T67" fmla="*/ 308 h 450"/>
              <a:gd name="T68" fmla="*/ 128 w 208"/>
              <a:gd name="T69" fmla="*/ 279 h 450"/>
              <a:gd name="T70" fmla="*/ 109 w 208"/>
              <a:gd name="T71" fmla="*/ 256 h 450"/>
              <a:gd name="T72" fmla="*/ 99 w 208"/>
              <a:gd name="T73" fmla="*/ 246 h 450"/>
              <a:gd name="T74" fmla="*/ 81 w 208"/>
              <a:gd name="T75" fmla="*/ 223 h 450"/>
              <a:gd name="T76" fmla="*/ 57 w 208"/>
              <a:gd name="T77" fmla="*/ 194 h 450"/>
              <a:gd name="T78" fmla="*/ 19 w 208"/>
              <a:gd name="T79" fmla="*/ 161 h 450"/>
              <a:gd name="T80" fmla="*/ 0 w 208"/>
              <a:gd name="T81" fmla="*/ 147 h 450"/>
              <a:gd name="T82" fmla="*/ 52 w 208"/>
              <a:gd name="T83" fmla="*/ 29 h 45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08"/>
              <a:gd name="T127" fmla="*/ 0 h 450"/>
              <a:gd name="T128" fmla="*/ 208 w 208"/>
              <a:gd name="T129" fmla="*/ 450 h 45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08" h="450">
                <a:moveTo>
                  <a:pt x="52" y="29"/>
                </a:moveTo>
                <a:lnTo>
                  <a:pt x="57" y="0"/>
                </a:lnTo>
                <a:lnTo>
                  <a:pt x="66" y="10"/>
                </a:lnTo>
                <a:lnTo>
                  <a:pt x="76" y="24"/>
                </a:lnTo>
                <a:lnTo>
                  <a:pt x="128" y="119"/>
                </a:lnTo>
                <a:lnTo>
                  <a:pt x="133" y="133"/>
                </a:lnTo>
                <a:lnTo>
                  <a:pt x="137" y="147"/>
                </a:lnTo>
                <a:lnTo>
                  <a:pt x="152" y="175"/>
                </a:lnTo>
                <a:lnTo>
                  <a:pt x="156" y="190"/>
                </a:lnTo>
                <a:lnTo>
                  <a:pt x="170" y="218"/>
                </a:lnTo>
                <a:lnTo>
                  <a:pt x="180" y="246"/>
                </a:lnTo>
                <a:lnTo>
                  <a:pt x="185" y="261"/>
                </a:lnTo>
                <a:lnTo>
                  <a:pt x="189" y="294"/>
                </a:lnTo>
                <a:lnTo>
                  <a:pt x="204" y="365"/>
                </a:lnTo>
                <a:lnTo>
                  <a:pt x="204" y="379"/>
                </a:lnTo>
                <a:lnTo>
                  <a:pt x="208" y="393"/>
                </a:lnTo>
                <a:lnTo>
                  <a:pt x="199" y="417"/>
                </a:lnTo>
                <a:lnTo>
                  <a:pt x="180" y="431"/>
                </a:lnTo>
                <a:lnTo>
                  <a:pt x="170" y="445"/>
                </a:lnTo>
                <a:lnTo>
                  <a:pt x="156" y="450"/>
                </a:lnTo>
                <a:lnTo>
                  <a:pt x="147" y="450"/>
                </a:lnTo>
                <a:lnTo>
                  <a:pt x="137" y="450"/>
                </a:lnTo>
                <a:lnTo>
                  <a:pt x="128" y="450"/>
                </a:lnTo>
                <a:lnTo>
                  <a:pt x="128" y="436"/>
                </a:lnTo>
                <a:lnTo>
                  <a:pt x="114" y="431"/>
                </a:lnTo>
                <a:lnTo>
                  <a:pt x="109" y="417"/>
                </a:lnTo>
                <a:lnTo>
                  <a:pt x="123" y="403"/>
                </a:lnTo>
                <a:lnTo>
                  <a:pt x="133" y="393"/>
                </a:lnTo>
                <a:lnTo>
                  <a:pt x="137" y="379"/>
                </a:lnTo>
                <a:lnTo>
                  <a:pt x="137" y="365"/>
                </a:lnTo>
                <a:lnTo>
                  <a:pt x="133" y="355"/>
                </a:lnTo>
                <a:lnTo>
                  <a:pt x="133" y="336"/>
                </a:lnTo>
                <a:lnTo>
                  <a:pt x="137" y="322"/>
                </a:lnTo>
                <a:lnTo>
                  <a:pt x="137" y="308"/>
                </a:lnTo>
                <a:lnTo>
                  <a:pt x="128" y="279"/>
                </a:lnTo>
                <a:lnTo>
                  <a:pt x="109" y="256"/>
                </a:lnTo>
                <a:lnTo>
                  <a:pt x="99" y="246"/>
                </a:lnTo>
                <a:lnTo>
                  <a:pt x="81" y="223"/>
                </a:lnTo>
                <a:lnTo>
                  <a:pt x="57" y="194"/>
                </a:lnTo>
                <a:lnTo>
                  <a:pt x="19" y="161"/>
                </a:lnTo>
                <a:lnTo>
                  <a:pt x="0" y="147"/>
                </a:lnTo>
                <a:lnTo>
                  <a:pt x="52" y="29"/>
                </a:lnTo>
                <a:close/>
              </a:path>
            </a:pathLst>
          </a:custGeom>
          <a:solidFill>
            <a:srgbClr val="6E6E6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21713" y="3006439"/>
            <a:ext cx="1693903" cy="3203154"/>
            <a:chOff x="158" y="1653"/>
            <a:chExt cx="1271" cy="2667"/>
          </a:xfrm>
        </p:grpSpPr>
        <p:sp>
          <p:nvSpPr>
            <p:cNvPr id="15412" name="Oval 38"/>
            <p:cNvSpPr>
              <a:spLocks noChangeArrowheads="1"/>
            </p:cNvSpPr>
            <p:nvPr/>
          </p:nvSpPr>
          <p:spPr bwMode="auto">
            <a:xfrm>
              <a:off x="158" y="3005"/>
              <a:ext cx="1221" cy="1315"/>
            </a:xfrm>
            <a:prstGeom prst="ellipse">
              <a:avLst/>
            </a:prstGeom>
            <a:gradFill rotWithShape="1">
              <a:gsLst>
                <a:gs pos="0">
                  <a:srgbClr val="2F0017"/>
                </a:gs>
                <a:gs pos="50000">
                  <a:srgbClr val="993300"/>
                </a:gs>
                <a:gs pos="100000">
                  <a:srgbClr val="2F0017"/>
                </a:gs>
              </a:gsLst>
              <a:lin ang="5400000" scaled="1"/>
            </a:gradFill>
            <a:ln w="9525">
              <a:round/>
              <a:headEnd/>
              <a:tailEnd/>
            </a:ln>
            <a:scene3d>
              <a:camera prst="legacyPerspectiveTopRight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993300"/>
              </a:extrusionClr>
            </a:sp3d>
          </p:spPr>
          <p:txBody>
            <a:bodyPr anchor="ctr" anchorCtr="1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/>
                </a:rPr>
                <a:t>Treasury Circulars From 1955</a:t>
              </a:r>
            </a:p>
          </p:txBody>
        </p:sp>
        <p:sp>
          <p:nvSpPr>
            <p:cNvPr id="15413" name="Oval 29"/>
            <p:cNvSpPr>
              <a:spLocks noChangeArrowheads="1"/>
            </p:cNvSpPr>
            <p:nvPr/>
          </p:nvSpPr>
          <p:spPr bwMode="auto">
            <a:xfrm>
              <a:off x="683" y="2975"/>
              <a:ext cx="361" cy="349"/>
            </a:xfrm>
            <a:prstGeom prst="ellipse">
              <a:avLst/>
            </a:prstGeom>
            <a:solidFill>
              <a:srgbClr val="33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/>
                </a:rPr>
                <a:t>1</a:t>
              </a: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95" y="1653"/>
              <a:ext cx="1134" cy="1369"/>
              <a:chOff x="1202" y="527"/>
              <a:chExt cx="771" cy="1006"/>
            </a:xfrm>
          </p:grpSpPr>
          <p:sp>
            <p:nvSpPr>
              <p:cNvPr id="15415" name="Freeform 6"/>
              <p:cNvSpPr>
                <a:spLocks/>
              </p:cNvSpPr>
              <p:nvPr/>
            </p:nvSpPr>
            <p:spPr bwMode="auto">
              <a:xfrm>
                <a:off x="1655" y="571"/>
                <a:ext cx="123" cy="138"/>
              </a:xfrm>
              <a:custGeom>
                <a:avLst/>
                <a:gdLst>
                  <a:gd name="T0" fmla="*/ 4 w 123"/>
                  <a:gd name="T1" fmla="*/ 34 h 138"/>
                  <a:gd name="T2" fmla="*/ 0 w 123"/>
                  <a:gd name="T3" fmla="*/ 43 h 138"/>
                  <a:gd name="T4" fmla="*/ 0 w 123"/>
                  <a:gd name="T5" fmla="*/ 52 h 138"/>
                  <a:gd name="T6" fmla="*/ 4 w 123"/>
                  <a:gd name="T7" fmla="*/ 67 h 138"/>
                  <a:gd name="T8" fmla="*/ 4 w 123"/>
                  <a:gd name="T9" fmla="*/ 71 h 138"/>
                  <a:gd name="T10" fmla="*/ 9 w 123"/>
                  <a:gd name="T11" fmla="*/ 81 h 138"/>
                  <a:gd name="T12" fmla="*/ 19 w 123"/>
                  <a:gd name="T13" fmla="*/ 81 h 138"/>
                  <a:gd name="T14" fmla="*/ 28 w 123"/>
                  <a:gd name="T15" fmla="*/ 81 h 138"/>
                  <a:gd name="T16" fmla="*/ 37 w 123"/>
                  <a:gd name="T17" fmla="*/ 76 h 138"/>
                  <a:gd name="T18" fmla="*/ 94 w 123"/>
                  <a:gd name="T19" fmla="*/ 104 h 138"/>
                  <a:gd name="T20" fmla="*/ 85 w 123"/>
                  <a:gd name="T21" fmla="*/ 109 h 138"/>
                  <a:gd name="T22" fmla="*/ 80 w 123"/>
                  <a:gd name="T23" fmla="*/ 114 h 138"/>
                  <a:gd name="T24" fmla="*/ 75 w 123"/>
                  <a:gd name="T25" fmla="*/ 119 h 138"/>
                  <a:gd name="T26" fmla="*/ 80 w 123"/>
                  <a:gd name="T27" fmla="*/ 128 h 138"/>
                  <a:gd name="T28" fmla="*/ 85 w 123"/>
                  <a:gd name="T29" fmla="*/ 133 h 138"/>
                  <a:gd name="T30" fmla="*/ 94 w 123"/>
                  <a:gd name="T31" fmla="*/ 133 h 138"/>
                  <a:gd name="T32" fmla="*/ 108 w 123"/>
                  <a:gd name="T33" fmla="*/ 138 h 138"/>
                  <a:gd name="T34" fmla="*/ 113 w 123"/>
                  <a:gd name="T35" fmla="*/ 128 h 138"/>
                  <a:gd name="T36" fmla="*/ 123 w 123"/>
                  <a:gd name="T37" fmla="*/ 119 h 138"/>
                  <a:gd name="T38" fmla="*/ 123 w 123"/>
                  <a:gd name="T39" fmla="*/ 104 h 138"/>
                  <a:gd name="T40" fmla="*/ 118 w 123"/>
                  <a:gd name="T41" fmla="*/ 95 h 138"/>
                  <a:gd name="T42" fmla="*/ 118 w 123"/>
                  <a:gd name="T43" fmla="*/ 90 h 138"/>
                  <a:gd name="T44" fmla="*/ 118 w 123"/>
                  <a:gd name="T45" fmla="*/ 81 h 138"/>
                  <a:gd name="T46" fmla="*/ 118 w 123"/>
                  <a:gd name="T47" fmla="*/ 81 h 138"/>
                  <a:gd name="T48" fmla="*/ 118 w 123"/>
                  <a:gd name="T49" fmla="*/ 76 h 138"/>
                  <a:gd name="T50" fmla="*/ 118 w 123"/>
                  <a:gd name="T51" fmla="*/ 76 h 138"/>
                  <a:gd name="T52" fmla="*/ 113 w 123"/>
                  <a:gd name="T53" fmla="*/ 71 h 138"/>
                  <a:gd name="T54" fmla="*/ 113 w 123"/>
                  <a:gd name="T55" fmla="*/ 71 h 138"/>
                  <a:gd name="T56" fmla="*/ 99 w 123"/>
                  <a:gd name="T57" fmla="*/ 62 h 138"/>
                  <a:gd name="T58" fmla="*/ 104 w 123"/>
                  <a:gd name="T59" fmla="*/ 52 h 138"/>
                  <a:gd name="T60" fmla="*/ 104 w 123"/>
                  <a:gd name="T61" fmla="*/ 48 h 138"/>
                  <a:gd name="T62" fmla="*/ 108 w 123"/>
                  <a:gd name="T63" fmla="*/ 48 h 138"/>
                  <a:gd name="T64" fmla="*/ 108 w 123"/>
                  <a:gd name="T65" fmla="*/ 43 h 138"/>
                  <a:gd name="T66" fmla="*/ 75 w 123"/>
                  <a:gd name="T67" fmla="*/ 10 h 138"/>
                  <a:gd name="T68" fmla="*/ 71 w 123"/>
                  <a:gd name="T69" fmla="*/ 5 h 138"/>
                  <a:gd name="T70" fmla="*/ 56 w 123"/>
                  <a:gd name="T71" fmla="*/ 0 h 138"/>
                  <a:gd name="T72" fmla="*/ 52 w 123"/>
                  <a:gd name="T73" fmla="*/ 19 h 138"/>
                  <a:gd name="T74" fmla="*/ 42 w 123"/>
                  <a:gd name="T75" fmla="*/ 24 h 138"/>
                  <a:gd name="T76" fmla="*/ 28 w 123"/>
                  <a:gd name="T77" fmla="*/ 24 h 138"/>
                  <a:gd name="T78" fmla="*/ 14 w 123"/>
                  <a:gd name="T79" fmla="*/ 29 h 138"/>
                  <a:gd name="T80" fmla="*/ 4 w 123"/>
                  <a:gd name="T81" fmla="*/ 34 h 1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3"/>
                  <a:gd name="T124" fmla="*/ 0 h 138"/>
                  <a:gd name="T125" fmla="*/ 123 w 123"/>
                  <a:gd name="T126" fmla="*/ 138 h 1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3" h="138">
                    <a:moveTo>
                      <a:pt x="4" y="34"/>
                    </a:moveTo>
                    <a:lnTo>
                      <a:pt x="0" y="43"/>
                    </a:lnTo>
                    <a:lnTo>
                      <a:pt x="0" y="52"/>
                    </a:lnTo>
                    <a:lnTo>
                      <a:pt x="4" y="67"/>
                    </a:lnTo>
                    <a:lnTo>
                      <a:pt x="4" y="71"/>
                    </a:lnTo>
                    <a:lnTo>
                      <a:pt x="9" y="81"/>
                    </a:lnTo>
                    <a:lnTo>
                      <a:pt x="19" y="81"/>
                    </a:lnTo>
                    <a:lnTo>
                      <a:pt x="28" y="81"/>
                    </a:lnTo>
                    <a:lnTo>
                      <a:pt x="37" y="76"/>
                    </a:lnTo>
                    <a:lnTo>
                      <a:pt x="94" y="104"/>
                    </a:lnTo>
                    <a:lnTo>
                      <a:pt x="85" y="109"/>
                    </a:lnTo>
                    <a:lnTo>
                      <a:pt x="80" y="114"/>
                    </a:lnTo>
                    <a:lnTo>
                      <a:pt x="75" y="119"/>
                    </a:lnTo>
                    <a:lnTo>
                      <a:pt x="80" y="128"/>
                    </a:lnTo>
                    <a:lnTo>
                      <a:pt x="85" y="133"/>
                    </a:lnTo>
                    <a:lnTo>
                      <a:pt x="94" y="133"/>
                    </a:lnTo>
                    <a:lnTo>
                      <a:pt x="108" y="138"/>
                    </a:lnTo>
                    <a:lnTo>
                      <a:pt x="113" y="128"/>
                    </a:lnTo>
                    <a:lnTo>
                      <a:pt x="123" y="119"/>
                    </a:lnTo>
                    <a:lnTo>
                      <a:pt x="123" y="104"/>
                    </a:lnTo>
                    <a:lnTo>
                      <a:pt x="118" y="95"/>
                    </a:lnTo>
                    <a:lnTo>
                      <a:pt x="118" y="90"/>
                    </a:lnTo>
                    <a:lnTo>
                      <a:pt x="118" y="81"/>
                    </a:lnTo>
                    <a:lnTo>
                      <a:pt x="118" y="76"/>
                    </a:lnTo>
                    <a:lnTo>
                      <a:pt x="113" y="71"/>
                    </a:lnTo>
                    <a:lnTo>
                      <a:pt x="99" y="62"/>
                    </a:lnTo>
                    <a:lnTo>
                      <a:pt x="104" y="52"/>
                    </a:lnTo>
                    <a:lnTo>
                      <a:pt x="104" y="48"/>
                    </a:lnTo>
                    <a:lnTo>
                      <a:pt x="108" y="48"/>
                    </a:lnTo>
                    <a:lnTo>
                      <a:pt x="108" y="43"/>
                    </a:lnTo>
                    <a:lnTo>
                      <a:pt x="75" y="10"/>
                    </a:lnTo>
                    <a:lnTo>
                      <a:pt x="71" y="5"/>
                    </a:lnTo>
                    <a:lnTo>
                      <a:pt x="56" y="0"/>
                    </a:lnTo>
                    <a:lnTo>
                      <a:pt x="52" y="19"/>
                    </a:lnTo>
                    <a:lnTo>
                      <a:pt x="42" y="24"/>
                    </a:lnTo>
                    <a:lnTo>
                      <a:pt x="28" y="24"/>
                    </a:lnTo>
                    <a:lnTo>
                      <a:pt x="14" y="29"/>
                    </a:lnTo>
                    <a:lnTo>
                      <a:pt x="4" y="34"/>
                    </a:lnTo>
                    <a:close/>
                  </a:path>
                </a:pathLst>
              </a:custGeom>
              <a:solidFill>
                <a:srgbClr val="B5B5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1202" y="527"/>
                <a:ext cx="771" cy="1006"/>
                <a:chOff x="1202" y="2886"/>
                <a:chExt cx="582" cy="734"/>
              </a:xfrm>
            </p:grpSpPr>
            <p:grpSp>
              <p:nvGrpSpPr>
                <p:cNvPr id="5" name="Group 8"/>
                <p:cNvGrpSpPr>
                  <a:grpSpLocks/>
                </p:cNvGrpSpPr>
                <p:nvPr/>
              </p:nvGrpSpPr>
              <p:grpSpPr bwMode="auto">
                <a:xfrm>
                  <a:off x="1202" y="2886"/>
                  <a:ext cx="582" cy="734"/>
                  <a:chOff x="340" y="1905"/>
                  <a:chExt cx="582" cy="734"/>
                </a:xfrm>
              </p:grpSpPr>
              <p:sp>
                <p:nvSpPr>
                  <p:cNvPr id="15419" name="Freeform 9"/>
                  <p:cNvSpPr>
                    <a:spLocks/>
                  </p:cNvSpPr>
                  <p:nvPr/>
                </p:nvSpPr>
                <p:spPr bwMode="auto">
                  <a:xfrm>
                    <a:off x="340" y="1905"/>
                    <a:ext cx="582" cy="734"/>
                  </a:xfrm>
                  <a:custGeom>
                    <a:avLst/>
                    <a:gdLst>
                      <a:gd name="T0" fmla="*/ 137 w 582"/>
                      <a:gd name="T1" fmla="*/ 431 h 734"/>
                      <a:gd name="T2" fmla="*/ 99 w 582"/>
                      <a:gd name="T3" fmla="*/ 360 h 734"/>
                      <a:gd name="T4" fmla="*/ 57 w 582"/>
                      <a:gd name="T5" fmla="*/ 303 h 734"/>
                      <a:gd name="T6" fmla="*/ 5 w 582"/>
                      <a:gd name="T7" fmla="*/ 346 h 734"/>
                      <a:gd name="T8" fmla="*/ 9 w 582"/>
                      <a:gd name="T9" fmla="*/ 388 h 734"/>
                      <a:gd name="T10" fmla="*/ 43 w 582"/>
                      <a:gd name="T11" fmla="*/ 331 h 734"/>
                      <a:gd name="T12" fmla="*/ 76 w 582"/>
                      <a:gd name="T13" fmla="*/ 369 h 734"/>
                      <a:gd name="T14" fmla="*/ 104 w 582"/>
                      <a:gd name="T15" fmla="*/ 440 h 734"/>
                      <a:gd name="T16" fmla="*/ 175 w 582"/>
                      <a:gd name="T17" fmla="*/ 459 h 734"/>
                      <a:gd name="T18" fmla="*/ 241 w 582"/>
                      <a:gd name="T19" fmla="*/ 497 h 734"/>
                      <a:gd name="T20" fmla="*/ 327 w 582"/>
                      <a:gd name="T21" fmla="*/ 563 h 734"/>
                      <a:gd name="T22" fmla="*/ 350 w 582"/>
                      <a:gd name="T23" fmla="*/ 705 h 734"/>
                      <a:gd name="T24" fmla="*/ 379 w 582"/>
                      <a:gd name="T25" fmla="*/ 734 h 734"/>
                      <a:gd name="T26" fmla="*/ 445 w 582"/>
                      <a:gd name="T27" fmla="*/ 724 h 734"/>
                      <a:gd name="T28" fmla="*/ 454 w 582"/>
                      <a:gd name="T29" fmla="*/ 724 h 734"/>
                      <a:gd name="T30" fmla="*/ 426 w 582"/>
                      <a:gd name="T31" fmla="*/ 705 h 734"/>
                      <a:gd name="T32" fmla="*/ 397 w 582"/>
                      <a:gd name="T33" fmla="*/ 686 h 734"/>
                      <a:gd name="T34" fmla="*/ 388 w 582"/>
                      <a:gd name="T35" fmla="*/ 615 h 734"/>
                      <a:gd name="T36" fmla="*/ 393 w 582"/>
                      <a:gd name="T37" fmla="*/ 487 h 734"/>
                      <a:gd name="T38" fmla="*/ 350 w 582"/>
                      <a:gd name="T39" fmla="*/ 454 h 734"/>
                      <a:gd name="T40" fmla="*/ 327 w 582"/>
                      <a:gd name="T41" fmla="*/ 398 h 734"/>
                      <a:gd name="T42" fmla="*/ 374 w 582"/>
                      <a:gd name="T43" fmla="*/ 322 h 734"/>
                      <a:gd name="T44" fmla="*/ 445 w 582"/>
                      <a:gd name="T45" fmla="*/ 289 h 734"/>
                      <a:gd name="T46" fmla="*/ 511 w 582"/>
                      <a:gd name="T47" fmla="*/ 218 h 734"/>
                      <a:gd name="T48" fmla="*/ 563 w 582"/>
                      <a:gd name="T49" fmla="*/ 256 h 734"/>
                      <a:gd name="T50" fmla="*/ 558 w 582"/>
                      <a:gd name="T51" fmla="*/ 284 h 734"/>
                      <a:gd name="T52" fmla="*/ 568 w 582"/>
                      <a:gd name="T53" fmla="*/ 293 h 734"/>
                      <a:gd name="T54" fmla="*/ 573 w 582"/>
                      <a:gd name="T55" fmla="*/ 289 h 734"/>
                      <a:gd name="T56" fmla="*/ 577 w 582"/>
                      <a:gd name="T57" fmla="*/ 260 h 734"/>
                      <a:gd name="T58" fmla="*/ 577 w 582"/>
                      <a:gd name="T59" fmla="*/ 227 h 734"/>
                      <a:gd name="T60" fmla="*/ 511 w 582"/>
                      <a:gd name="T61" fmla="*/ 194 h 734"/>
                      <a:gd name="T62" fmla="*/ 445 w 582"/>
                      <a:gd name="T63" fmla="*/ 232 h 734"/>
                      <a:gd name="T64" fmla="*/ 397 w 582"/>
                      <a:gd name="T65" fmla="*/ 218 h 734"/>
                      <a:gd name="T66" fmla="*/ 402 w 582"/>
                      <a:gd name="T67" fmla="*/ 189 h 734"/>
                      <a:gd name="T68" fmla="*/ 388 w 582"/>
                      <a:gd name="T69" fmla="*/ 170 h 734"/>
                      <a:gd name="T70" fmla="*/ 369 w 582"/>
                      <a:gd name="T71" fmla="*/ 147 h 734"/>
                      <a:gd name="T72" fmla="*/ 374 w 582"/>
                      <a:gd name="T73" fmla="*/ 85 h 734"/>
                      <a:gd name="T74" fmla="*/ 322 w 582"/>
                      <a:gd name="T75" fmla="*/ 85 h 734"/>
                      <a:gd name="T76" fmla="*/ 289 w 582"/>
                      <a:gd name="T77" fmla="*/ 123 h 734"/>
                      <a:gd name="T78" fmla="*/ 260 w 582"/>
                      <a:gd name="T79" fmla="*/ 151 h 734"/>
                      <a:gd name="T80" fmla="*/ 213 w 582"/>
                      <a:gd name="T81" fmla="*/ 185 h 734"/>
                      <a:gd name="T82" fmla="*/ 208 w 582"/>
                      <a:gd name="T83" fmla="*/ 123 h 734"/>
                      <a:gd name="T84" fmla="*/ 213 w 582"/>
                      <a:gd name="T85" fmla="*/ 38 h 734"/>
                      <a:gd name="T86" fmla="*/ 185 w 582"/>
                      <a:gd name="T87" fmla="*/ 5 h 734"/>
                      <a:gd name="T88" fmla="*/ 137 w 582"/>
                      <a:gd name="T89" fmla="*/ 14 h 734"/>
                      <a:gd name="T90" fmla="*/ 118 w 582"/>
                      <a:gd name="T91" fmla="*/ 76 h 734"/>
                      <a:gd name="T92" fmla="*/ 123 w 582"/>
                      <a:gd name="T93" fmla="*/ 81 h 734"/>
                      <a:gd name="T94" fmla="*/ 128 w 582"/>
                      <a:gd name="T95" fmla="*/ 76 h 734"/>
                      <a:gd name="T96" fmla="*/ 137 w 582"/>
                      <a:gd name="T97" fmla="*/ 71 h 734"/>
                      <a:gd name="T98" fmla="*/ 166 w 582"/>
                      <a:gd name="T99" fmla="*/ 28 h 734"/>
                      <a:gd name="T100" fmla="*/ 166 w 582"/>
                      <a:gd name="T101" fmla="*/ 99 h 734"/>
                      <a:gd name="T102" fmla="*/ 156 w 582"/>
                      <a:gd name="T103" fmla="*/ 185 h 734"/>
                      <a:gd name="T104" fmla="*/ 156 w 582"/>
                      <a:gd name="T105" fmla="*/ 256 h 734"/>
                      <a:gd name="T106" fmla="*/ 175 w 582"/>
                      <a:gd name="T107" fmla="*/ 275 h 734"/>
                      <a:gd name="T108" fmla="*/ 218 w 582"/>
                      <a:gd name="T109" fmla="*/ 260 h 734"/>
                      <a:gd name="T110" fmla="*/ 227 w 582"/>
                      <a:gd name="T111" fmla="*/ 327 h 734"/>
                      <a:gd name="T112" fmla="*/ 203 w 582"/>
                      <a:gd name="T113" fmla="*/ 412 h 734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582"/>
                      <a:gd name="T172" fmla="*/ 0 h 734"/>
                      <a:gd name="T173" fmla="*/ 582 w 582"/>
                      <a:gd name="T174" fmla="*/ 734 h 734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582" h="734">
                        <a:moveTo>
                          <a:pt x="199" y="435"/>
                        </a:moveTo>
                        <a:lnTo>
                          <a:pt x="185" y="440"/>
                        </a:lnTo>
                        <a:lnTo>
                          <a:pt x="175" y="440"/>
                        </a:lnTo>
                        <a:lnTo>
                          <a:pt x="166" y="440"/>
                        </a:lnTo>
                        <a:lnTo>
                          <a:pt x="147" y="435"/>
                        </a:lnTo>
                        <a:lnTo>
                          <a:pt x="137" y="431"/>
                        </a:lnTo>
                        <a:lnTo>
                          <a:pt x="128" y="426"/>
                        </a:lnTo>
                        <a:lnTo>
                          <a:pt x="118" y="416"/>
                        </a:lnTo>
                        <a:lnTo>
                          <a:pt x="109" y="402"/>
                        </a:lnTo>
                        <a:lnTo>
                          <a:pt x="104" y="388"/>
                        </a:lnTo>
                        <a:lnTo>
                          <a:pt x="104" y="379"/>
                        </a:lnTo>
                        <a:lnTo>
                          <a:pt x="99" y="360"/>
                        </a:lnTo>
                        <a:lnTo>
                          <a:pt x="99" y="355"/>
                        </a:lnTo>
                        <a:lnTo>
                          <a:pt x="95" y="341"/>
                        </a:lnTo>
                        <a:lnTo>
                          <a:pt x="90" y="327"/>
                        </a:lnTo>
                        <a:lnTo>
                          <a:pt x="76" y="312"/>
                        </a:lnTo>
                        <a:lnTo>
                          <a:pt x="66" y="303"/>
                        </a:lnTo>
                        <a:lnTo>
                          <a:pt x="57" y="303"/>
                        </a:lnTo>
                        <a:lnTo>
                          <a:pt x="38" y="303"/>
                        </a:lnTo>
                        <a:lnTo>
                          <a:pt x="28" y="308"/>
                        </a:lnTo>
                        <a:lnTo>
                          <a:pt x="19" y="317"/>
                        </a:lnTo>
                        <a:lnTo>
                          <a:pt x="14" y="327"/>
                        </a:lnTo>
                        <a:lnTo>
                          <a:pt x="9" y="331"/>
                        </a:lnTo>
                        <a:lnTo>
                          <a:pt x="5" y="346"/>
                        </a:lnTo>
                        <a:lnTo>
                          <a:pt x="0" y="360"/>
                        </a:lnTo>
                        <a:lnTo>
                          <a:pt x="0" y="369"/>
                        </a:lnTo>
                        <a:lnTo>
                          <a:pt x="0" y="374"/>
                        </a:lnTo>
                        <a:lnTo>
                          <a:pt x="0" y="383"/>
                        </a:lnTo>
                        <a:lnTo>
                          <a:pt x="5" y="388"/>
                        </a:lnTo>
                        <a:lnTo>
                          <a:pt x="9" y="388"/>
                        </a:lnTo>
                        <a:lnTo>
                          <a:pt x="19" y="383"/>
                        </a:lnTo>
                        <a:lnTo>
                          <a:pt x="24" y="369"/>
                        </a:lnTo>
                        <a:lnTo>
                          <a:pt x="28" y="355"/>
                        </a:lnTo>
                        <a:lnTo>
                          <a:pt x="33" y="341"/>
                        </a:lnTo>
                        <a:lnTo>
                          <a:pt x="38" y="336"/>
                        </a:lnTo>
                        <a:lnTo>
                          <a:pt x="43" y="331"/>
                        </a:lnTo>
                        <a:lnTo>
                          <a:pt x="47" y="331"/>
                        </a:lnTo>
                        <a:lnTo>
                          <a:pt x="57" y="331"/>
                        </a:lnTo>
                        <a:lnTo>
                          <a:pt x="62" y="336"/>
                        </a:lnTo>
                        <a:lnTo>
                          <a:pt x="66" y="341"/>
                        </a:lnTo>
                        <a:lnTo>
                          <a:pt x="71" y="355"/>
                        </a:lnTo>
                        <a:lnTo>
                          <a:pt x="76" y="369"/>
                        </a:lnTo>
                        <a:lnTo>
                          <a:pt x="80" y="374"/>
                        </a:lnTo>
                        <a:lnTo>
                          <a:pt x="80" y="388"/>
                        </a:lnTo>
                        <a:lnTo>
                          <a:pt x="85" y="402"/>
                        </a:lnTo>
                        <a:lnTo>
                          <a:pt x="90" y="416"/>
                        </a:lnTo>
                        <a:lnTo>
                          <a:pt x="95" y="431"/>
                        </a:lnTo>
                        <a:lnTo>
                          <a:pt x="104" y="440"/>
                        </a:lnTo>
                        <a:lnTo>
                          <a:pt x="114" y="450"/>
                        </a:lnTo>
                        <a:lnTo>
                          <a:pt x="128" y="454"/>
                        </a:lnTo>
                        <a:lnTo>
                          <a:pt x="137" y="454"/>
                        </a:lnTo>
                        <a:lnTo>
                          <a:pt x="147" y="459"/>
                        </a:lnTo>
                        <a:lnTo>
                          <a:pt x="161" y="464"/>
                        </a:lnTo>
                        <a:lnTo>
                          <a:pt x="175" y="459"/>
                        </a:lnTo>
                        <a:lnTo>
                          <a:pt x="185" y="459"/>
                        </a:lnTo>
                        <a:lnTo>
                          <a:pt x="199" y="454"/>
                        </a:lnTo>
                        <a:lnTo>
                          <a:pt x="199" y="464"/>
                        </a:lnTo>
                        <a:lnTo>
                          <a:pt x="213" y="483"/>
                        </a:lnTo>
                        <a:lnTo>
                          <a:pt x="232" y="492"/>
                        </a:lnTo>
                        <a:lnTo>
                          <a:pt x="241" y="497"/>
                        </a:lnTo>
                        <a:lnTo>
                          <a:pt x="251" y="502"/>
                        </a:lnTo>
                        <a:lnTo>
                          <a:pt x="265" y="506"/>
                        </a:lnTo>
                        <a:lnTo>
                          <a:pt x="274" y="516"/>
                        </a:lnTo>
                        <a:lnTo>
                          <a:pt x="289" y="521"/>
                        </a:lnTo>
                        <a:lnTo>
                          <a:pt x="327" y="530"/>
                        </a:lnTo>
                        <a:lnTo>
                          <a:pt x="327" y="563"/>
                        </a:lnTo>
                        <a:lnTo>
                          <a:pt x="336" y="639"/>
                        </a:lnTo>
                        <a:lnTo>
                          <a:pt x="336" y="648"/>
                        </a:lnTo>
                        <a:lnTo>
                          <a:pt x="341" y="663"/>
                        </a:lnTo>
                        <a:lnTo>
                          <a:pt x="341" y="677"/>
                        </a:lnTo>
                        <a:lnTo>
                          <a:pt x="345" y="691"/>
                        </a:lnTo>
                        <a:lnTo>
                          <a:pt x="350" y="705"/>
                        </a:lnTo>
                        <a:lnTo>
                          <a:pt x="355" y="719"/>
                        </a:lnTo>
                        <a:lnTo>
                          <a:pt x="355" y="729"/>
                        </a:lnTo>
                        <a:lnTo>
                          <a:pt x="360" y="734"/>
                        </a:lnTo>
                        <a:lnTo>
                          <a:pt x="369" y="734"/>
                        </a:lnTo>
                        <a:lnTo>
                          <a:pt x="379" y="734"/>
                        </a:lnTo>
                        <a:lnTo>
                          <a:pt x="388" y="729"/>
                        </a:lnTo>
                        <a:lnTo>
                          <a:pt x="402" y="724"/>
                        </a:lnTo>
                        <a:lnTo>
                          <a:pt x="412" y="724"/>
                        </a:lnTo>
                        <a:lnTo>
                          <a:pt x="421" y="724"/>
                        </a:lnTo>
                        <a:lnTo>
                          <a:pt x="435" y="724"/>
                        </a:lnTo>
                        <a:lnTo>
                          <a:pt x="445" y="724"/>
                        </a:lnTo>
                        <a:lnTo>
                          <a:pt x="450" y="724"/>
                        </a:lnTo>
                        <a:lnTo>
                          <a:pt x="454" y="724"/>
                        </a:lnTo>
                        <a:lnTo>
                          <a:pt x="450" y="724"/>
                        </a:lnTo>
                        <a:lnTo>
                          <a:pt x="454" y="724"/>
                        </a:lnTo>
                        <a:lnTo>
                          <a:pt x="454" y="719"/>
                        </a:lnTo>
                        <a:lnTo>
                          <a:pt x="445" y="715"/>
                        </a:lnTo>
                        <a:lnTo>
                          <a:pt x="440" y="710"/>
                        </a:lnTo>
                        <a:lnTo>
                          <a:pt x="426" y="705"/>
                        </a:lnTo>
                        <a:lnTo>
                          <a:pt x="416" y="705"/>
                        </a:lnTo>
                        <a:lnTo>
                          <a:pt x="402" y="705"/>
                        </a:lnTo>
                        <a:lnTo>
                          <a:pt x="397" y="705"/>
                        </a:lnTo>
                        <a:lnTo>
                          <a:pt x="397" y="700"/>
                        </a:lnTo>
                        <a:lnTo>
                          <a:pt x="397" y="696"/>
                        </a:lnTo>
                        <a:lnTo>
                          <a:pt x="397" y="686"/>
                        </a:lnTo>
                        <a:lnTo>
                          <a:pt x="393" y="677"/>
                        </a:lnTo>
                        <a:lnTo>
                          <a:pt x="393" y="663"/>
                        </a:lnTo>
                        <a:lnTo>
                          <a:pt x="393" y="658"/>
                        </a:lnTo>
                        <a:lnTo>
                          <a:pt x="393" y="644"/>
                        </a:lnTo>
                        <a:lnTo>
                          <a:pt x="388" y="629"/>
                        </a:lnTo>
                        <a:lnTo>
                          <a:pt x="388" y="615"/>
                        </a:lnTo>
                        <a:lnTo>
                          <a:pt x="388" y="601"/>
                        </a:lnTo>
                        <a:lnTo>
                          <a:pt x="388" y="587"/>
                        </a:lnTo>
                        <a:lnTo>
                          <a:pt x="393" y="573"/>
                        </a:lnTo>
                        <a:lnTo>
                          <a:pt x="388" y="516"/>
                        </a:lnTo>
                        <a:lnTo>
                          <a:pt x="393" y="502"/>
                        </a:lnTo>
                        <a:lnTo>
                          <a:pt x="393" y="487"/>
                        </a:lnTo>
                        <a:lnTo>
                          <a:pt x="388" y="483"/>
                        </a:lnTo>
                        <a:lnTo>
                          <a:pt x="388" y="473"/>
                        </a:lnTo>
                        <a:lnTo>
                          <a:pt x="383" y="469"/>
                        </a:lnTo>
                        <a:lnTo>
                          <a:pt x="374" y="464"/>
                        </a:lnTo>
                        <a:lnTo>
                          <a:pt x="364" y="464"/>
                        </a:lnTo>
                        <a:lnTo>
                          <a:pt x="350" y="454"/>
                        </a:lnTo>
                        <a:lnTo>
                          <a:pt x="341" y="454"/>
                        </a:lnTo>
                        <a:lnTo>
                          <a:pt x="331" y="445"/>
                        </a:lnTo>
                        <a:lnTo>
                          <a:pt x="317" y="440"/>
                        </a:lnTo>
                        <a:lnTo>
                          <a:pt x="312" y="435"/>
                        </a:lnTo>
                        <a:lnTo>
                          <a:pt x="317" y="412"/>
                        </a:lnTo>
                        <a:lnTo>
                          <a:pt x="327" y="398"/>
                        </a:lnTo>
                        <a:lnTo>
                          <a:pt x="336" y="383"/>
                        </a:lnTo>
                        <a:lnTo>
                          <a:pt x="345" y="369"/>
                        </a:lnTo>
                        <a:lnTo>
                          <a:pt x="350" y="360"/>
                        </a:lnTo>
                        <a:lnTo>
                          <a:pt x="360" y="346"/>
                        </a:lnTo>
                        <a:lnTo>
                          <a:pt x="369" y="331"/>
                        </a:lnTo>
                        <a:lnTo>
                          <a:pt x="374" y="322"/>
                        </a:lnTo>
                        <a:lnTo>
                          <a:pt x="388" y="327"/>
                        </a:lnTo>
                        <a:lnTo>
                          <a:pt x="402" y="327"/>
                        </a:lnTo>
                        <a:lnTo>
                          <a:pt x="412" y="327"/>
                        </a:lnTo>
                        <a:lnTo>
                          <a:pt x="421" y="317"/>
                        </a:lnTo>
                        <a:lnTo>
                          <a:pt x="435" y="303"/>
                        </a:lnTo>
                        <a:lnTo>
                          <a:pt x="445" y="289"/>
                        </a:lnTo>
                        <a:lnTo>
                          <a:pt x="454" y="275"/>
                        </a:lnTo>
                        <a:lnTo>
                          <a:pt x="464" y="256"/>
                        </a:lnTo>
                        <a:lnTo>
                          <a:pt x="478" y="241"/>
                        </a:lnTo>
                        <a:lnTo>
                          <a:pt x="487" y="232"/>
                        </a:lnTo>
                        <a:lnTo>
                          <a:pt x="497" y="222"/>
                        </a:lnTo>
                        <a:lnTo>
                          <a:pt x="511" y="218"/>
                        </a:lnTo>
                        <a:lnTo>
                          <a:pt x="521" y="218"/>
                        </a:lnTo>
                        <a:lnTo>
                          <a:pt x="530" y="227"/>
                        </a:lnTo>
                        <a:lnTo>
                          <a:pt x="544" y="232"/>
                        </a:lnTo>
                        <a:lnTo>
                          <a:pt x="554" y="241"/>
                        </a:lnTo>
                        <a:lnTo>
                          <a:pt x="558" y="246"/>
                        </a:lnTo>
                        <a:lnTo>
                          <a:pt x="563" y="256"/>
                        </a:lnTo>
                        <a:lnTo>
                          <a:pt x="563" y="260"/>
                        </a:lnTo>
                        <a:lnTo>
                          <a:pt x="563" y="270"/>
                        </a:lnTo>
                        <a:lnTo>
                          <a:pt x="563" y="279"/>
                        </a:lnTo>
                        <a:lnTo>
                          <a:pt x="558" y="284"/>
                        </a:lnTo>
                        <a:lnTo>
                          <a:pt x="563" y="275"/>
                        </a:lnTo>
                        <a:lnTo>
                          <a:pt x="563" y="265"/>
                        </a:lnTo>
                        <a:lnTo>
                          <a:pt x="568" y="284"/>
                        </a:lnTo>
                        <a:lnTo>
                          <a:pt x="568" y="289"/>
                        </a:lnTo>
                        <a:lnTo>
                          <a:pt x="568" y="293"/>
                        </a:lnTo>
                        <a:lnTo>
                          <a:pt x="568" y="289"/>
                        </a:lnTo>
                        <a:lnTo>
                          <a:pt x="568" y="265"/>
                        </a:lnTo>
                        <a:lnTo>
                          <a:pt x="568" y="270"/>
                        </a:lnTo>
                        <a:lnTo>
                          <a:pt x="568" y="275"/>
                        </a:lnTo>
                        <a:lnTo>
                          <a:pt x="568" y="289"/>
                        </a:lnTo>
                        <a:lnTo>
                          <a:pt x="573" y="289"/>
                        </a:lnTo>
                        <a:lnTo>
                          <a:pt x="573" y="279"/>
                        </a:lnTo>
                        <a:lnTo>
                          <a:pt x="573" y="270"/>
                        </a:lnTo>
                        <a:lnTo>
                          <a:pt x="573" y="260"/>
                        </a:lnTo>
                        <a:lnTo>
                          <a:pt x="577" y="260"/>
                        </a:lnTo>
                        <a:lnTo>
                          <a:pt x="577" y="279"/>
                        </a:lnTo>
                        <a:lnTo>
                          <a:pt x="582" y="256"/>
                        </a:lnTo>
                        <a:lnTo>
                          <a:pt x="582" y="241"/>
                        </a:lnTo>
                        <a:lnTo>
                          <a:pt x="577" y="227"/>
                        </a:lnTo>
                        <a:lnTo>
                          <a:pt x="563" y="218"/>
                        </a:lnTo>
                        <a:lnTo>
                          <a:pt x="554" y="213"/>
                        </a:lnTo>
                        <a:lnTo>
                          <a:pt x="544" y="204"/>
                        </a:lnTo>
                        <a:lnTo>
                          <a:pt x="530" y="199"/>
                        </a:lnTo>
                        <a:lnTo>
                          <a:pt x="521" y="194"/>
                        </a:lnTo>
                        <a:lnTo>
                          <a:pt x="511" y="194"/>
                        </a:lnTo>
                        <a:lnTo>
                          <a:pt x="497" y="194"/>
                        </a:lnTo>
                        <a:lnTo>
                          <a:pt x="487" y="199"/>
                        </a:lnTo>
                        <a:lnTo>
                          <a:pt x="478" y="208"/>
                        </a:lnTo>
                        <a:lnTo>
                          <a:pt x="468" y="218"/>
                        </a:lnTo>
                        <a:lnTo>
                          <a:pt x="454" y="227"/>
                        </a:lnTo>
                        <a:lnTo>
                          <a:pt x="445" y="232"/>
                        </a:lnTo>
                        <a:lnTo>
                          <a:pt x="435" y="241"/>
                        </a:lnTo>
                        <a:lnTo>
                          <a:pt x="416" y="256"/>
                        </a:lnTo>
                        <a:lnTo>
                          <a:pt x="407" y="260"/>
                        </a:lnTo>
                        <a:lnTo>
                          <a:pt x="402" y="246"/>
                        </a:lnTo>
                        <a:lnTo>
                          <a:pt x="397" y="232"/>
                        </a:lnTo>
                        <a:lnTo>
                          <a:pt x="397" y="218"/>
                        </a:lnTo>
                        <a:lnTo>
                          <a:pt x="397" y="213"/>
                        </a:lnTo>
                        <a:lnTo>
                          <a:pt x="397" y="204"/>
                        </a:lnTo>
                        <a:lnTo>
                          <a:pt x="397" y="199"/>
                        </a:lnTo>
                        <a:lnTo>
                          <a:pt x="397" y="194"/>
                        </a:lnTo>
                        <a:lnTo>
                          <a:pt x="402" y="189"/>
                        </a:lnTo>
                        <a:lnTo>
                          <a:pt x="407" y="185"/>
                        </a:lnTo>
                        <a:lnTo>
                          <a:pt x="407" y="175"/>
                        </a:lnTo>
                        <a:lnTo>
                          <a:pt x="402" y="175"/>
                        </a:lnTo>
                        <a:lnTo>
                          <a:pt x="397" y="175"/>
                        </a:lnTo>
                        <a:lnTo>
                          <a:pt x="393" y="175"/>
                        </a:lnTo>
                        <a:lnTo>
                          <a:pt x="388" y="170"/>
                        </a:lnTo>
                        <a:lnTo>
                          <a:pt x="383" y="166"/>
                        </a:lnTo>
                        <a:lnTo>
                          <a:pt x="379" y="161"/>
                        </a:lnTo>
                        <a:lnTo>
                          <a:pt x="374" y="151"/>
                        </a:lnTo>
                        <a:lnTo>
                          <a:pt x="369" y="147"/>
                        </a:lnTo>
                        <a:lnTo>
                          <a:pt x="369" y="142"/>
                        </a:lnTo>
                        <a:lnTo>
                          <a:pt x="369" y="137"/>
                        </a:lnTo>
                        <a:lnTo>
                          <a:pt x="369" y="133"/>
                        </a:lnTo>
                        <a:lnTo>
                          <a:pt x="369" y="123"/>
                        </a:lnTo>
                        <a:lnTo>
                          <a:pt x="369" y="109"/>
                        </a:lnTo>
                        <a:lnTo>
                          <a:pt x="374" y="85"/>
                        </a:lnTo>
                        <a:lnTo>
                          <a:pt x="364" y="81"/>
                        </a:lnTo>
                        <a:lnTo>
                          <a:pt x="350" y="81"/>
                        </a:lnTo>
                        <a:lnTo>
                          <a:pt x="341" y="81"/>
                        </a:lnTo>
                        <a:lnTo>
                          <a:pt x="322" y="81"/>
                        </a:lnTo>
                        <a:lnTo>
                          <a:pt x="322" y="85"/>
                        </a:lnTo>
                        <a:lnTo>
                          <a:pt x="317" y="90"/>
                        </a:lnTo>
                        <a:lnTo>
                          <a:pt x="308" y="109"/>
                        </a:lnTo>
                        <a:lnTo>
                          <a:pt x="303" y="123"/>
                        </a:lnTo>
                        <a:lnTo>
                          <a:pt x="298" y="123"/>
                        </a:lnTo>
                        <a:lnTo>
                          <a:pt x="289" y="123"/>
                        </a:lnTo>
                        <a:lnTo>
                          <a:pt x="284" y="123"/>
                        </a:lnTo>
                        <a:lnTo>
                          <a:pt x="279" y="128"/>
                        </a:lnTo>
                        <a:lnTo>
                          <a:pt x="270" y="137"/>
                        </a:lnTo>
                        <a:lnTo>
                          <a:pt x="260" y="151"/>
                        </a:lnTo>
                        <a:lnTo>
                          <a:pt x="246" y="161"/>
                        </a:lnTo>
                        <a:lnTo>
                          <a:pt x="237" y="170"/>
                        </a:lnTo>
                        <a:lnTo>
                          <a:pt x="222" y="180"/>
                        </a:lnTo>
                        <a:lnTo>
                          <a:pt x="213" y="189"/>
                        </a:lnTo>
                        <a:lnTo>
                          <a:pt x="213" y="185"/>
                        </a:lnTo>
                        <a:lnTo>
                          <a:pt x="208" y="180"/>
                        </a:lnTo>
                        <a:lnTo>
                          <a:pt x="208" y="166"/>
                        </a:lnTo>
                        <a:lnTo>
                          <a:pt x="208" y="151"/>
                        </a:lnTo>
                        <a:lnTo>
                          <a:pt x="208" y="137"/>
                        </a:lnTo>
                        <a:lnTo>
                          <a:pt x="208" y="123"/>
                        </a:lnTo>
                        <a:lnTo>
                          <a:pt x="208" y="109"/>
                        </a:lnTo>
                        <a:lnTo>
                          <a:pt x="208" y="95"/>
                        </a:lnTo>
                        <a:lnTo>
                          <a:pt x="208" y="81"/>
                        </a:lnTo>
                        <a:lnTo>
                          <a:pt x="208" y="66"/>
                        </a:lnTo>
                        <a:lnTo>
                          <a:pt x="208" y="52"/>
                        </a:lnTo>
                        <a:lnTo>
                          <a:pt x="213" y="38"/>
                        </a:lnTo>
                        <a:lnTo>
                          <a:pt x="213" y="28"/>
                        </a:lnTo>
                        <a:lnTo>
                          <a:pt x="213" y="24"/>
                        </a:lnTo>
                        <a:lnTo>
                          <a:pt x="208" y="14"/>
                        </a:lnTo>
                        <a:lnTo>
                          <a:pt x="203" y="10"/>
                        </a:lnTo>
                        <a:lnTo>
                          <a:pt x="199" y="10"/>
                        </a:lnTo>
                        <a:lnTo>
                          <a:pt x="185" y="5"/>
                        </a:lnTo>
                        <a:lnTo>
                          <a:pt x="175" y="5"/>
                        </a:lnTo>
                        <a:lnTo>
                          <a:pt x="166" y="0"/>
                        </a:lnTo>
                        <a:lnTo>
                          <a:pt x="161" y="0"/>
                        </a:lnTo>
                        <a:lnTo>
                          <a:pt x="156" y="0"/>
                        </a:lnTo>
                        <a:lnTo>
                          <a:pt x="142" y="10"/>
                        </a:lnTo>
                        <a:lnTo>
                          <a:pt x="137" y="14"/>
                        </a:lnTo>
                        <a:lnTo>
                          <a:pt x="132" y="24"/>
                        </a:lnTo>
                        <a:lnTo>
                          <a:pt x="123" y="38"/>
                        </a:lnTo>
                        <a:lnTo>
                          <a:pt x="118" y="52"/>
                        </a:lnTo>
                        <a:lnTo>
                          <a:pt x="118" y="66"/>
                        </a:lnTo>
                        <a:lnTo>
                          <a:pt x="118" y="76"/>
                        </a:lnTo>
                        <a:lnTo>
                          <a:pt x="123" y="66"/>
                        </a:lnTo>
                        <a:lnTo>
                          <a:pt x="123" y="52"/>
                        </a:lnTo>
                        <a:lnTo>
                          <a:pt x="128" y="52"/>
                        </a:lnTo>
                        <a:lnTo>
                          <a:pt x="123" y="66"/>
                        </a:lnTo>
                        <a:lnTo>
                          <a:pt x="123" y="81"/>
                        </a:lnTo>
                        <a:lnTo>
                          <a:pt x="128" y="71"/>
                        </a:lnTo>
                        <a:lnTo>
                          <a:pt x="128" y="66"/>
                        </a:lnTo>
                        <a:lnTo>
                          <a:pt x="128" y="76"/>
                        </a:lnTo>
                        <a:lnTo>
                          <a:pt x="132" y="76"/>
                        </a:lnTo>
                        <a:lnTo>
                          <a:pt x="137" y="57"/>
                        </a:lnTo>
                        <a:lnTo>
                          <a:pt x="137" y="71"/>
                        </a:lnTo>
                        <a:lnTo>
                          <a:pt x="142" y="66"/>
                        </a:lnTo>
                        <a:lnTo>
                          <a:pt x="147" y="52"/>
                        </a:lnTo>
                        <a:lnTo>
                          <a:pt x="151" y="38"/>
                        </a:lnTo>
                        <a:lnTo>
                          <a:pt x="156" y="33"/>
                        </a:lnTo>
                        <a:lnTo>
                          <a:pt x="161" y="28"/>
                        </a:lnTo>
                        <a:lnTo>
                          <a:pt x="166" y="28"/>
                        </a:lnTo>
                        <a:lnTo>
                          <a:pt x="170" y="28"/>
                        </a:lnTo>
                        <a:lnTo>
                          <a:pt x="175" y="43"/>
                        </a:lnTo>
                        <a:lnTo>
                          <a:pt x="170" y="57"/>
                        </a:lnTo>
                        <a:lnTo>
                          <a:pt x="170" y="71"/>
                        </a:lnTo>
                        <a:lnTo>
                          <a:pt x="166" y="85"/>
                        </a:lnTo>
                        <a:lnTo>
                          <a:pt x="166" y="99"/>
                        </a:lnTo>
                        <a:lnTo>
                          <a:pt x="161" y="114"/>
                        </a:lnTo>
                        <a:lnTo>
                          <a:pt x="161" y="128"/>
                        </a:lnTo>
                        <a:lnTo>
                          <a:pt x="161" y="142"/>
                        </a:lnTo>
                        <a:lnTo>
                          <a:pt x="156" y="156"/>
                        </a:lnTo>
                        <a:lnTo>
                          <a:pt x="156" y="170"/>
                        </a:lnTo>
                        <a:lnTo>
                          <a:pt x="156" y="185"/>
                        </a:lnTo>
                        <a:lnTo>
                          <a:pt x="156" y="199"/>
                        </a:lnTo>
                        <a:lnTo>
                          <a:pt x="156" y="213"/>
                        </a:lnTo>
                        <a:lnTo>
                          <a:pt x="156" y="227"/>
                        </a:lnTo>
                        <a:lnTo>
                          <a:pt x="156" y="241"/>
                        </a:lnTo>
                        <a:lnTo>
                          <a:pt x="156" y="246"/>
                        </a:lnTo>
                        <a:lnTo>
                          <a:pt x="156" y="256"/>
                        </a:lnTo>
                        <a:lnTo>
                          <a:pt x="161" y="260"/>
                        </a:lnTo>
                        <a:lnTo>
                          <a:pt x="161" y="265"/>
                        </a:lnTo>
                        <a:lnTo>
                          <a:pt x="166" y="270"/>
                        </a:lnTo>
                        <a:lnTo>
                          <a:pt x="170" y="275"/>
                        </a:lnTo>
                        <a:lnTo>
                          <a:pt x="175" y="275"/>
                        </a:lnTo>
                        <a:lnTo>
                          <a:pt x="180" y="275"/>
                        </a:lnTo>
                        <a:lnTo>
                          <a:pt x="185" y="275"/>
                        </a:lnTo>
                        <a:lnTo>
                          <a:pt x="199" y="270"/>
                        </a:lnTo>
                        <a:lnTo>
                          <a:pt x="208" y="270"/>
                        </a:lnTo>
                        <a:lnTo>
                          <a:pt x="213" y="265"/>
                        </a:lnTo>
                        <a:lnTo>
                          <a:pt x="218" y="260"/>
                        </a:lnTo>
                        <a:lnTo>
                          <a:pt x="232" y="256"/>
                        </a:lnTo>
                        <a:lnTo>
                          <a:pt x="232" y="270"/>
                        </a:lnTo>
                        <a:lnTo>
                          <a:pt x="232" y="284"/>
                        </a:lnTo>
                        <a:lnTo>
                          <a:pt x="232" y="298"/>
                        </a:lnTo>
                        <a:lnTo>
                          <a:pt x="227" y="312"/>
                        </a:lnTo>
                        <a:lnTo>
                          <a:pt x="227" y="327"/>
                        </a:lnTo>
                        <a:lnTo>
                          <a:pt x="227" y="341"/>
                        </a:lnTo>
                        <a:lnTo>
                          <a:pt x="222" y="355"/>
                        </a:lnTo>
                        <a:lnTo>
                          <a:pt x="218" y="369"/>
                        </a:lnTo>
                        <a:lnTo>
                          <a:pt x="213" y="383"/>
                        </a:lnTo>
                        <a:lnTo>
                          <a:pt x="208" y="398"/>
                        </a:lnTo>
                        <a:lnTo>
                          <a:pt x="203" y="412"/>
                        </a:lnTo>
                        <a:lnTo>
                          <a:pt x="199" y="426"/>
                        </a:lnTo>
                        <a:lnTo>
                          <a:pt x="199" y="431"/>
                        </a:lnTo>
                        <a:lnTo>
                          <a:pt x="199" y="435"/>
                        </a:lnTo>
                        <a:close/>
                      </a:path>
                    </a:pathLst>
                  </a:custGeom>
                  <a:solidFill>
                    <a:srgbClr val="91919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5420" name="Freeform 10"/>
                  <p:cNvSpPr>
                    <a:spLocks/>
                  </p:cNvSpPr>
                  <p:nvPr/>
                </p:nvSpPr>
                <p:spPr bwMode="auto">
                  <a:xfrm>
                    <a:off x="553" y="1986"/>
                    <a:ext cx="194" cy="113"/>
                  </a:xfrm>
                  <a:custGeom>
                    <a:avLst/>
                    <a:gdLst>
                      <a:gd name="T0" fmla="*/ 151 w 194"/>
                      <a:gd name="T1" fmla="*/ 0 h 113"/>
                      <a:gd name="T2" fmla="*/ 128 w 194"/>
                      <a:gd name="T3" fmla="*/ 0 h 113"/>
                      <a:gd name="T4" fmla="*/ 109 w 194"/>
                      <a:gd name="T5" fmla="*/ 0 h 113"/>
                      <a:gd name="T6" fmla="*/ 104 w 194"/>
                      <a:gd name="T7" fmla="*/ 9 h 113"/>
                      <a:gd name="T8" fmla="*/ 99 w 194"/>
                      <a:gd name="T9" fmla="*/ 18 h 113"/>
                      <a:gd name="T10" fmla="*/ 90 w 194"/>
                      <a:gd name="T11" fmla="*/ 37 h 113"/>
                      <a:gd name="T12" fmla="*/ 85 w 194"/>
                      <a:gd name="T13" fmla="*/ 42 h 113"/>
                      <a:gd name="T14" fmla="*/ 80 w 194"/>
                      <a:gd name="T15" fmla="*/ 42 h 113"/>
                      <a:gd name="T16" fmla="*/ 76 w 194"/>
                      <a:gd name="T17" fmla="*/ 42 h 113"/>
                      <a:gd name="T18" fmla="*/ 61 w 194"/>
                      <a:gd name="T19" fmla="*/ 52 h 113"/>
                      <a:gd name="T20" fmla="*/ 38 w 194"/>
                      <a:gd name="T21" fmla="*/ 75 h 113"/>
                      <a:gd name="T22" fmla="*/ 0 w 194"/>
                      <a:gd name="T23" fmla="*/ 108 h 113"/>
                      <a:gd name="T24" fmla="*/ 33 w 194"/>
                      <a:gd name="T25" fmla="*/ 89 h 113"/>
                      <a:gd name="T26" fmla="*/ 57 w 194"/>
                      <a:gd name="T27" fmla="*/ 70 h 113"/>
                      <a:gd name="T28" fmla="*/ 71 w 194"/>
                      <a:gd name="T29" fmla="*/ 61 h 113"/>
                      <a:gd name="T30" fmla="*/ 76 w 194"/>
                      <a:gd name="T31" fmla="*/ 61 h 113"/>
                      <a:gd name="T32" fmla="*/ 80 w 194"/>
                      <a:gd name="T33" fmla="*/ 61 h 113"/>
                      <a:gd name="T34" fmla="*/ 85 w 194"/>
                      <a:gd name="T35" fmla="*/ 70 h 113"/>
                      <a:gd name="T36" fmla="*/ 90 w 194"/>
                      <a:gd name="T37" fmla="*/ 89 h 113"/>
                      <a:gd name="T38" fmla="*/ 99 w 194"/>
                      <a:gd name="T39" fmla="*/ 99 h 113"/>
                      <a:gd name="T40" fmla="*/ 123 w 194"/>
                      <a:gd name="T41" fmla="*/ 113 h 113"/>
                      <a:gd name="T42" fmla="*/ 142 w 194"/>
                      <a:gd name="T43" fmla="*/ 113 h 113"/>
                      <a:gd name="T44" fmla="*/ 166 w 194"/>
                      <a:gd name="T45" fmla="*/ 113 h 113"/>
                      <a:gd name="T46" fmla="*/ 189 w 194"/>
                      <a:gd name="T47" fmla="*/ 108 h 113"/>
                      <a:gd name="T48" fmla="*/ 194 w 194"/>
                      <a:gd name="T49" fmla="*/ 99 h 113"/>
                      <a:gd name="T50" fmla="*/ 184 w 194"/>
                      <a:gd name="T51" fmla="*/ 104 h 113"/>
                      <a:gd name="T52" fmla="*/ 161 w 194"/>
                      <a:gd name="T53" fmla="*/ 104 h 113"/>
                      <a:gd name="T54" fmla="*/ 151 w 194"/>
                      <a:gd name="T55" fmla="*/ 99 h 113"/>
                      <a:gd name="T56" fmla="*/ 137 w 194"/>
                      <a:gd name="T57" fmla="*/ 94 h 113"/>
                      <a:gd name="T58" fmla="*/ 132 w 194"/>
                      <a:gd name="T59" fmla="*/ 85 h 113"/>
                      <a:gd name="T60" fmla="*/ 128 w 194"/>
                      <a:gd name="T61" fmla="*/ 75 h 113"/>
                      <a:gd name="T62" fmla="*/ 128 w 194"/>
                      <a:gd name="T63" fmla="*/ 61 h 113"/>
                      <a:gd name="T64" fmla="*/ 128 w 194"/>
                      <a:gd name="T65" fmla="*/ 47 h 113"/>
                      <a:gd name="T66" fmla="*/ 132 w 194"/>
                      <a:gd name="T67" fmla="*/ 33 h 113"/>
                      <a:gd name="T68" fmla="*/ 137 w 194"/>
                      <a:gd name="T69" fmla="*/ 18 h 113"/>
                      <a:gd name="T70" fmla="*/ 142 w 194"/>
                      <a:gd name="T71" fmla="*/ 9 h 113"/>
                      <a:gd name="T72" fmla="*/ 147 w 194"/>
                      <a:gd name="T73" fmla="*/ 0 h 113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194"/>
                      <a:gd name="T112" fmla="*/ 0 h 113"/>
                      <a:gd name="T113" fmla="*/ 194 w 194"/>
                      <a:gd name="T114" fmla="*/ 113 h 113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194" h="113">
                        <a:moveTo>
                          <a:pt x="147" y="0"/>
                        </a:moveTo>
                        <a:lnTo>
                          <a:pt x="151" y="0"/>
                        </a:lnTo>
                        <a:lnTo>
                          <a:pt x="128" y="0"/>
                        </a:lnTo>
                        <a:lnTo>
                          <a:pt x="118" y="0"/>
                        </a:lnTo>
                        <a:lnTo>
                          <a:pt x="109" y="0"/>
                        </a:lnTo>
                        <a:lnTo>
                          <a:pt x="109" y="4"/>
                        </a:lnTo>
                        <a:lnTo>
                          <a:pt x="104" y="9"/>
                        </a:lnTo>
                        <a:lnTo>
                          <a:pt x="99" y="14"/>
                        </a:lnTo>
                        <a:lnTo>
                          <a:pt x="99" y="18"/>
                        </a:lnTo>
                        <a:lnTo>
                          <a:pt x="90" y="33"/>
                        </a:lnTo>
                        <a:lnTo>
                          <a:pt x="90" y="37"/>
                        </a:lnTo>
                        <a:lnTo>
                          <a:pt x="90" y="42"/>
                        </a:lnTo>
                        <a:lnTo>
                          <a:pt x="85" y="42"/>
                        </a:lnTo>
                        <a:lnTo>
                          <a:pt x="80" y="42"/>
                        </a:lnTo>
                        <a:lnTo>
                          <a:pt x="76" y="42"/>
                        </a:lnTo>
                        <a:lnTo>
                          <a:pt x="71" y="42"/>
                        </a:lnTo>
                        <a:lnTo>
                          <a:pt x="61" y="52"/>
                        </a:lnTo>
                        <a:lnTo>
                          <a:pt x="52" y="61"/>
                        </a:lnTo>
                        <a:lnTo>
                          <a:pt x="38" y="75"/>
                        </a:lnTo>
                        <a:lnTo>
                          <a:pt x="28" y="85"/>
                        </a:lnTo>
                        <a:lnTo>
                          <a:pt x="0" y="108"/>
                        </a:lnTo>
                        <a:lnTo>
                          <a:pt x="9" y="108"/>
                        </a:lnTo>
                        <a:lnTo>
                          <a:pt x="33" y="89"/>
                        </a:lnTo>
                        <a:lnTo>
                          <a:pt x="47" y="85"/>
                        </a:lnTo>
                        <a:lnTo>
                          <a:pt x="57" y="70"/>
                        </a:lnTo>
                        <a:lnTo>
                          <a:pt x="66" y="61"/>
                        </a:lnTo>
                        <a:lnTo>
                          <a:pt x="71" y="61"/>
                        </a:lnTo>
                        <a:lnTo>
                          <a:pt x="76" y="61"/>
                        </a:lnTo>
                        <a:lnTo>
                          <a:pt x="80" y="61"/>
                        </a:lnTo>
                        <a:lnTo>
                          <a:pt x="85" y="61"/>
                        </a:lnTo>
                        <a:lnTo>
                          <a:pt x="85" y="70"/>
                        </a:lnTo>
                        <a:lnTo>
                          <a:pt x="85" y="80"/>
                        </a:lnTo>
                        <a:lnTo>
                          <a:pt x="90" y="89"/>
                        </a:lnTo>
                        <a:lnTo>
                          <a:pt x="95" y="94"/>
                        </a:lnTo>
                        <a:lnTo>
                          <a:pt x="99" y="99"/>
                        </a:lnTo>
                        <a:lnTo>
                          <a:pt x="109" y="108"/>
                        </a:lnTo>
                        <a:lnTo>
                          <a:pt x="123" y="113"/>
                        </a:lnTo>
                        <a:lnTo>
                          <a:pt x="132" y="113"/>
                        </a:lnTo>
                        <a:lnTo>
                          <a:pt x="142" y="113"/>
                        </a:lnTo>
                        <a:lnTo>
                          <a:pt x="156" y="113"/>
                        </a:lnTo>
                        <a:lnTo>
                          <a:pt x="166" y="113"/>
                        </a:lnTo>
                        <a:lnTo>
                          <a:pt x="175" y="113"/>
                        </a:lnTo>
                        <a:lnTo>
                          <a:pt x="189" y="108"/>
                        </a:lnTo>
                        <a:lnTo>
                          <a:pt x="194" y="104"/>
                        </a:lnTo>
                        <a:lnTo>
                          <a:pt x="194" y="99"/>
                        </a:lnTo>
                        <a:lnTo>
                          <a:pt x="189" y="99"/>
                        </a:lnTo>
                        <a:lnTo>
                          <a:pt x="184" y="104"/>
                        </a:lnTo>
                        <a:lnTo>
                          <a:pt x="170" y="104"/>
                        </a:lnTo>
                        <a:lnTo>
                          <a:pt x="161" y="104"/>
                        </a:lnTo>
                        <a:lnTo>
                          <a:pt x="156" y="104"/>
                        </a:lnTo>
                        <a:lnTo>
                          <a:pt x="151" y="99"/>
                        </a:lnTo>
                        <a:lnTo>
                          <a:pt x="142" y="99"/>
                        </a:lnTo>
                        <a:lnTo>
                          <a:pt x="137" y="94"/>
                        </a:lnTo>
                        <a:lnTo>
                          <a:pt x="132" y="85"/>
                        </a:lnTo>
                        <a:lnTo>
                          <a:pt x="128" y="80"/>
                        </a:lnTo>
                        <a:lnTo>
                          <a:pt x="128" y="75"/>
                        </a:lnTo>
                        <a:lnTo>
                          <a:pt x="128" y="70"/>
                        </a:lnTo>
                        <a:lnTo>
                          <a:pt x="128" y="61"/>
                        </a:lnTo>
                        <a:lnTo>
                          <a:pt x="128" y="52"/>
                        </a:lnTo>
                        <a:lnTo>
                          <a:pt x="128" y="47"/>
                        </a:lnTo>
                        <a:lnTo>
                          <a:pt x="132" y="42"/>
                        </a:lnTo>
                        <a:lnTo>
                          <a:pt x="132" y="33"/>
                        </a:lnTo>
                        <a:lnTo>
                          <a:pt x="132" y="28"/>
                        </a:lnTo>
                        <a:lnTo>
                          <a:pt x="137" y="18"/>
                        </a:lnTo>
                        <a:lnTo>
                          <a:pt x="137" y="14"/>
                        </a:lnTo>
                        <a:lnTo>
                          <a:pt x="142" y="9"/>
                        </a:lnTo>
                        <a:lnTo>
                          <a:pt x="142" y="4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solidFill>
                    <a:srgbClr val="4A4A4A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5421" name="Freeform 11"/>
                  <p:cNvSpPr>
                    <a:spLocks/>
                  </p:cNvSpPr>
                  <p:nvPr/>
                </p:nvSpPr>
                <p:spPr bwMode="auto">
                  <a:xfrm>
                    <a:off x="491" y="2378"/>
                    <a:ext cx="180" cy="256"/>
                  </a:xfrm>
                  <a:custGeom>
                    <a:avLst/>
                    <a:gdLst>
                      <a:gd name="T0" fmla="*/ 57 w 180"/>
                      <a:gd name="T1" fmla="*/ 5 h 256"/>
                      <a:gd name="T2" fmla="*/ 67 w 180"/>
                      <a:gd name="T3" fmla="*/ 19 h 256"/>
                      <a:gd name="T4" fmla="*/ 71 w 180"/>
                      <a:gd name="T5" fmla="*/ 24 h 256"/>
                      <a:gd name="T6" fmla="*/ 81 w 180"/>
                      <a:gd name="T7" fmla="*/ 29 h 256"/>
                      <a:gd name="T8" fmla="*/ 123 w 180"/>
                      <a:gd name="T9" fmla="*/ 57 h 256"/>
                      <a:gd name="T10" fmla="*/ 147 w 180"/>
                      <a:gd name="T11" fmla="*/ 76 h 256"/>
                      <a:gd name="T12" fmla="*/ 147 w 180"/>
                      <a:gd name="T13" fmla="*/ 90 h 256"/>
                      <a:gd name="T14" fmla="*/ 147 w 180"/>
                      <a:gd name="T15" fmla="*/ 100 h 256"/>
                      <a:gd name="T16" fmla="*/ 142 w 180"/>
                      <a:gd name="T17" fmla="*/ 109 h 256"/>
                      <a:gd name="T18" fmla="*/ 81 w 180"/>
                      <a:gd name="T19" fmla="*/ 147 h 256"/>
                      <a:gd name="T20" fmla="*/ 15 w 180"/>
                      <a:gd name="T21" fmla="*/ 185 h 256"/>
                      <a:gd name="T22" fmla="*/ 0 w 180"/>
                      <a:gd name="T23" fmla="*/ 194 h 256"/>
                      <a:gd name="T24" fmla="*/ 0 w 180"/>
                      <a:gd name="T25" fmla="*/ 199 h 256"/>
                      <a:gd name="T26" fmla="*/ 0 w 180"/>
                      <a:gd name="T27" fmla="*/ 208 h 256"/>
                      <a:gd name="T28" fmla="*/ 0 w 180"/>
                      <a:gd name="T29" fmla="*/ 218 h 256"/>
                      <a:gd name="T30" fmla="*/ 5 w 180"/>
                      <a:gd name="T31" fmla="*/ 227 h 256"/>
                      <a:gd name="T32" fmla="*/ 19 w 180"/>
                      <a:gd name="T33" fmla="*/ 237 h 256"/>
                      <a:gd name="T34" fmla="*/ 52 w 180"/>
                      <a:gd name="T35" fmla="*/ 256 h 256"/>
                      <a:gd name="T36" fmla="*/ 57 w 180"/>
                      <a:gd name="T37" fmla="*/ 256 h 256"/>
                      <a:gd name="T38" fmla="*/ 62 w 180"/>
                      <a:gd name="T39" fmla="*/ 256 h 256"/>
                      <a:gd name="T40" fmla="*/ 105 w 180"/>
                      <a:gd name="T41" fmla="*/ 251 h 256"/>
                      <a:gd name="T42" fmla="*/ 100 w 180"/>
                      <a:gd name="T43" fmla="*/ 251 h 256"/>
                      <a:gd name="T44" fmla="*/ 95 w 180"/>
                      <a:gd name="T45" fmla="*/ 242 h 256"/>
                      <a:gd name="T46" fmla="*/ 76 w 180"/>
                      <a:gd name="T47" fmla="*/ 237 h 256"/>
                      <a:gd name="T48" fmla="*/ 67 w 180"/>
                      <a:gd name="T49" fmla="*/ 232 h 256"/>
                      <a:gd name="T50" fmla="*/ 57 w 180"/>
                      <a:gd name="T51" fmla="*/ 227 h 256"/>
                      <a:gd name="T52" fmla="*/ 57 w 180"/>
                      <a:gd name="T53" fmla="*/ 223 h 256"/>
                      <a:gd name="T54" fmla="*/ 57 w 180"/>
                      <a:gd name="T55" fmla="*/ 218 h 256"/>
                      <a:gd name="T56" fmla="*/ 95 w 180"/>
                      <a:gd name="T57" fmla="*/ 199 h 256"/>
                      <a:gd name="T58" fmla="*/ 176 w 180"/>
                      <a:gd name="T59" fmla="*/ 156 h 256"/>
                      <a:gd name="T60" fmla="*/ 180 w 180"/>
                      <a:gd name="T61" fmla="*/ 152 h 256"/>
                      <a:gd name="T62" fmla="*/ 180 w 180"/>
                      <a:gd name="T63" fmla="*/ 147 h 256"/>
                      <a:gd name="T64" fmla="*/ 180 w 180"/>
                      <a:gd name="T65" fmla="*/ 119 h 256"/>
                      <a:gd name="T66" fmla="*/ 180 w 180"/>
                      <a:gd name="T67" fmla="*/ 104 h 256"/>
                      <a:gd name="T68" fmla="*/ 176 w 180"/>
                      <a:gd name="T69" fmla="*/ 76 h 256"/>
                      <a:gd name="T70" fmla="*/ 176 w 180"/>
                      <a:gd name="T71" fmla="*/ 57 h 256"/>
                      <a:gd name="T72" fmla="*/ 166 w 180"/>
                      <a:gd name="T73" fmla="*/ 52 h 256"/>
                      <a:gd name="T74" fmla="*/ 142 w 180"/>
                      <a:gd name="T75" fmla="*/ 48 h 256"/>
                      <a:gd name="T76" fmla="*/ 119 w 180"/>
                      <a:gd name="T77" fmla="*/ 38 h 256"/>
                      <a:gd name="T78" fmla="*/ 100 w 180"/>
                      <a:gd name="T79" fmla="*/ 29 h 256"/>
                      <a:gd name="T80" fmla="*/ 81 w 180"/>
                      <a:gd name="T81" fmla="*/ 19 h 256"/>
                      <a:gd name="T82" fmla="*/ 62 w 180"/>
                      <a:gd name="T83" fmla="*/ 10 h 25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180"/>
                      <a:gd name="T127" fmla="*/ 0 h 256"/>
                      <a:gd name="T128" fmla="*/ 180 w 180"/>
                      <a:gd name="T129" fmla="*/ 256 h 256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180" h="256">
                        <a:moveTo>
                          <a:pt x="57" y="0"/>
                        </a:moveTo>
                        <a:lnTo>
                          <a:pt x="57" y="5"/>
                        </a:lnTo>
                        <a:lnTo>
                          <a:pt x="62" y="10"/>
                        </a:lnTo>
                        <a:lnTo>
                          <a:pt x="67" y="19"/>
                        </a:lnTo>
                        <a:lnTo>
                          <a:pt x="71" y="24"/>
                        </a:lnTo>
                        <a:lnTo>
                          <a:pt x="76" y="24"/>
                        </a:lnTo>
                        <a:lnTo>
                          <a:pt x="81" y="29"/>
                        </a:lnTo>
                        <a:lnTo>
                          <a:pt x="95" y="43"/>
                        </a:lnTo>
                        <a:lnTo>
                          <a:pt x="123" y="57"/>
                        </a:lnTo>
                        <a:lnTo>
                          <a:pt x="147" y="76"/>
                        </a:lnTo>
                        <a:lnTo>
                          <a:pt x="147" y="81"/>
                        </a:lnTo>
                        <a:lnTo>
                          <a:pt x="147" y="90"/>
                        </a:lnTo>
                        <a:lnTo>
                          <a:pt x="147" y="95"/>
                        </a:lnTo>
                        <a:lnTo>
                          <a:pt x="147" y="100"/>
                        </a:lnTo>
                        <a:lnTo>
                          <a:pt x="142" y="109"/>
                        </a:lnTo>
                        <a:lnTo>
                          <a:pt x="138" y="114"/>
                        </a:lnTo>
                        <a:lnTo>
                          <a:pt x="81" y="147"/>
                        </a:lnTo>
                        <a:lnTo>
                          <a:pt x="34" y="175"/>
                        </a:lnTo>
                        <a:lnTo>
                          <a:pt x="15" y="185"/>
                        </a:lnTo>
                        <a:lnTo>
                          <a:pt x="0" y="194"/>
                        </a:lnTo>
                        <a:lnTo>
                          <a:pt x="0" y="199"/>
                        </a:lnTo>
                        <a:lnTo>
                          <a:pt x="0" y="204"/>
                        </a:lnTo>
                        <a:lnTo>
                          <a:pt x="0" y="208"/>
                        </a:lnTo>
                        <a:lnTo>
                          <a:pt x="0" y="213"/>
                        </a:lnTo>
                        <a:lnTo>
                          <a:pt x="0" y="218"/>
                        </a:lnTo>
                        <a:lnTo>
                          <a:pt x="5" y="223"/>
                        </a:lnTo>
                        <a:lnTo>
                          <a:pt x="5" y="227"/>
                        </a:lnTo>
                        <a:lnTo>
                          <a:pt x="15" y="232"/>
                        </a:lnTo>
                        <a:lnTo>
                          <a:pt x="19" y="237"/>
                        </a:lnTo>
                        <a:lnTo>
                          <a:pt x="48" y="251"/>
                        </a:lnTo>
                        <a:lnTo>
                          <a:pt x="52" y="256"/>
                        </a:lnTo>
                        <a:lnTo>
                          <a:pt x="57" y="256"/>
                        </a:lnTo>
                        <a:lnTo>
                          <a:pt x="62" y="256"/>
                        </a:lnTo>
                        <a:lnTo>
                          <a:pt x="105" y="256"/>
                        </a:lnTo>
                        <a:lnTo>
                          <a:pt x="105" y="251"/>
                        </a:lnTo>
                        <a:lnTo>
                          <a:pt x="100" y="251"/>
                        </a:lnTo>
                        <a:lnTo>
                          <a:pt x="100" y="246"/>
                        </a:lnTo>
                        <a:lnTo>
                          <a:pt x="95" y="242"/>
                        </a:lnTo>
                        <a:lnTo>
                          <a:pt x="86" y="242"/>
                        </a:lnTo>
                        <a:lnTo>
                          <a:pt x="76" y="237"/>
                        </a:lnTo>
                        <a:lnTo>
                          <a:pt x="71" y="232"/>
                        </a:lnTo>
                        <a:lnTo>
                          <a:pt x="67" y="232"/>
                        </a:lnTo>
                        <a:lnTo>
                          <a:pt x="62" y="232"/>
                        </a:lnTo>
                        <a:lnTo>
                          <a:pt x="57" y="227"/>
                        </a:lnTo>
                        <a:lnTo>
                          <a:pt x="57" y="223"/>
                        </a:lnTo>
                        <a:lnTo>
                          <a:pt x="57" y="218"/>
                        </a:lnTo>
                        <a:lnTo>
                          <a:pt x="57" y="213"/>
                        </a:lnTo>
                        <a:lnTo>
                          <a:pt x="95" y="199"/>
                        </a:lnTo>
                        <a:lnTo>
                          <a:pt x="128" y="185"/>
                        </a:lnTo>
                        <a:lnTo>
                          <a:pt x="176" y="156"/>
                        </a:lnTo>
                        <a:lnTo>
                          <a:pt x="180" y="156"/>
                        </a:lnTo>
                        <a:lnTo>
                          <a:pt x="180" y="152"/>
                        </a:lnTo>
                        <a:lnTo>
                          <a:pt x="180" y="147"/>
                        </a:lnTo>
                        <a:lnTo>
                          <a:pt x="180" y="142"/>
                        </a:lnTo>
                        <a:lnTo>
                          <a:pt x="180" y="119"/>
                        </a:lnTo>
                        <a:lnTo>
                          <a:pt x="180" y="109"/>
                        </a:lnTo>
                        <a:lnTo>
                          <a:pt x="180" y="104"/>
                        </a:lnTo>
                        <a:lnTo>
                          <a:pt x="176" y="81"/>
                        </a:lnTo>
                        <a:lnTo>
                          <a:pt x="176" y="76"/>
                        </a:lnTo>
                        <a:lnTo>
                          <a:pt x="176" y="71"/>
                        </a:lnTo>
                        <a:lnTo>
                          <a:pt x="176" y="57"/>
                        </a:lnTo>
                        <a:lnTo>
                          <a:pt x="171" y="57"/>
                        </a:lnTo>
                        <a:lnTo>
                          <a:pt x="166" y="52"/>
                        </a:lnTo>
                        <a:lnTo>
                          <a:pt x="152" y="48"/>
                        </a:lnTo>
                        <a:lnTo>
                          <a:pt x="142" y="48"/>
                        </a:lnTo>
                        <a:lnTo>
                          <a:pt x="138" y="43"/>
                        </a:lnTo>
                        <a:lnTo>
                          <a:pt x="119" y="38"/>
                        </a:lnTo>
                        <a:lnTo>
                          <a:pt x="109" y="33"/>
                        </a:lnTo>
                        <a:lnTo>
                          <a:pt x="100" y="29"/>
                        </a:lnTo>
                        <a:lnTo>
                          <a:pt x="95" y="29"/>
                        </a:lnTo>
                        <a:lnTo>
                          <a:pt x="81" y="19"/>
                        </a:lnTo>
                        <a:lnTo>
                          <a:pt x="67" y="10"/>
                        </a:lnTo>
                        <a:lnTo>
                          <a:pt x="62" y="10"/>
                        </a:lnTo>
                        <a:lnTo>
                          <a:pt x="57" y="0"/>
                        </a:lnTo>
                        <a:close/>
                      </a:path>
                    </a:pathLst>
                  </a:custGeom>
                  <a:solidFill>
                    <a:srgbClr val="6E6E6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endParaRPr>
                  </a:p>
                </p:txBody>
              </p:sp>
            </p:grpSp>
            <p:sp>
              <p:nvSpPr>
                <p:cNvPr id="15418" name="Freeform 12"/>
                <p:cNvSpPr>
                  <a:spLocks/>
                </p:cNvSpPr>
                <p:nvPr/>
              </p:nvSpPr>
              <p:spPr bwMode="auto">
                <a:xfrm>
                  <a:off x="1401" y="2902"/>
                  <a:ext cx="275" cy="175"/>
                </a:xfrm>
                <a:custGeom>
                  <a:avLst/>
                  <a:gdLst>
                    <a:gd name="T0" fmla="*/ 19 w 275"/>
                    <a:gd name="T1" fmla="*/ 104 h 175"/>
                    <a:gd name="T2" fmla="*/ 43 w 275"/>
                    <a:gd name="T3" fmla="*/ 90 h 175"/>
                    <a:gd name="T4" fmla="*/ 67 w 275"/>
                    <a:gd name="T5" fmla="*/ 80 h 175"/>
                    <a:gd name="T6" fmla="*/ 90 w 275"/>
                    <a:gd name="T7" fmla="*/ 75 h 175"/>
                    <a:gd name="T8" fmla="*/ 100 w 275"/>
                    <a:gd name="T9" fmla="*/ 104 h 175"/>
                    <a:gd name="T10" fmla="*/ 123 w 275"/>
                    <a:gd name="T11" fmla="*/ 108 h 175"/>
                    <a:gd name="T12" fmla="*/ 138 w 275"/>
                    <a:gd name="T13" fmla="*/ 123 h 175"/>
                    <a:gd name="T14" fmla="*/ 152 w 275"/>
                    <a:gd name="T15" fmla="*/ 151 h 175"/>
                    <a:gd name="T16" fmla="*/ 171 w 275"/>
                    <a:gd name="T17" fmla="*/ 146 h 175"/>
                    <a:gd name="T18" fmla="*/ 190 w 275"/>
                    <a:gd name="T19" fmla="*/ 161 h 175"/>
                    <a:gd name="T20" fmla="*/ 199 w 275"/>
                    <a:gd name="T21" fmla="*/ 165 h 175"/>
                    <a:gd name="T22" fmla="*/ 223 w 275"/>
                    <a:gd name="T23" fmla="*/ 170 h 175"/>
                    <a:gd name="T24" fmla="*/ 237 w 275"/>
                    <a:gd name="T25" fmla="*/ 170 h 175"/>
                    <a:gd name="T26" fmla="*/ 251 w 275"/>
                    <a:gd name="T27" fmla="*/ 161 h 175"/>
                    <a:gd name="T28" fmla="*/ 261 w 275"/>
                    <a:gd name="T29" fmla="*/ 151 h 175"/>
                    <a:gd name="T30" fmla="*/ 270 w 275"/>
                    <a:gd name="T31" fmla="*/ 132 h 175"/>
                    <a:gd name="T32" fmla="*/ 270 w 275"/>
                    <a:gd name="T33" fmla="*/ 118 h 175"/>
                    <a:gd name="T34" fmla="*/ 261 w 275"/>
                    <a:gd name="T35" fmla="*/ 118 h 175"/>
                    <a:gd name="T36" fmla="*/ 256 w 275"/>
                    <a:gd name="T37" fmla="*/ 118 h 175"/>
                    <a:gd name="T38" fmla="*/ 256 w 275"/>
                    <a:gd name="T39" fmla="*/ 113 h 175"/>
                    <a:gd name="T40" fmla="*/ 261 w 275"/>
                    <a:gd name="T41" fmla="*/ 108 h 175"/>
                    <a:gd name="T42" fmla="*/ 242 w 275"/>
                    <a:gd name="T43" fmla="*/ 90 h 175"/>
                    <a:gd name="T44" fmla="*/ 218 w 275"/>
                    <a:gd name="T45" fmla="*/ 75 h 175"/>
                    <a:gd name="T46" fmla="*/ 194 w 275"/>
                    <a:gd name="T47" fmla="*/ 80 h 175"/>
                    <a:gd name="T48" fmla="*/ 185 w 275"/>
                    <a:gd name="T49" fmla="*/ 85 h 175"/>
                    <a:gd name="T50" fmla="*/ 176 w 275"/>
                    <a:gd name="T51" fmla="*/ 85 h 175"/>
                    <a:gd name="T52" fmla="*/ 161 w 275"/>
                    <a:gd name="T53" fmla="*/ 80 h 175"/>
                    <a:gd name="T54" fmla="*/ 157 w 275"/>
                    <a:gd name="T55" fmla="*/ 52 h 175"/>
                    <a:gd name="T56" fmla="*/ 171 w 275"/>
                    <a:gd name="T57" fmla="*/ 28 h 175"/>
                    <a:gd name="T58" fmla="*/ 209 w 275"/>
                    <a:gd name="T59" fmla="*/ 23 h 175"/>
                    <a:gd name="T60" fmla="*/ 209 w 275"/>
                    <a:gd name="T61" fmla="*/ 4 h 175"/>
                    <a:gd name="T62" fmla="*/ 171 w 275"/>
                    <a:gd name="T63" fmla="*/ 0 h 175"/>
                    <a:gd name="T64" fmla="*/ 147 w 275"/>
                    <a:gd name="T65" fmla="*/ 4 h 175"/>
                    <a:gd name="T66" fmla="*/ 123 w 275"/>
                    <a:gd name="T67" fmla="*/ 23 h 175"/>
                    <a:gd name="T68" fmla="*/ 105 w 275"/>
                    <a:gd name="T69" fmla="*/ 47 h 175"/>
                    <a:gd name="T70" fmla="*/ 86 w 275"/>
                    <a:gd name="T71" fmla="*/ 61 h 175"/>
                    <a:gd name="T72" fmla="*/ 48 w 275"/>
                    <a:gd name="T73" fmla="*/ 75 h 175"/>
                    <a:gd name="T74" fmla="*/ 29 w 275"/>
                    <a:gd name="T75" fmla="*/ 90 h 175"/>
                    <a:gd name="T76" fmla="*/ 0 w 275"/>
                    <a:gd name="T77" fmla="*/ 113 h 175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275"/>
                    <a:gd name="T118" fmla="*/ 0 h 175"/>
                    <a:gd name="T119" fmla="*/ 275 w 275"/>
                    <a:gd name="T120" fmla="*/ 175 h 175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275" h="175">
                      <a:moveTo>
                        <a:pt x="10" y="113"/>
                      </a:moveTo>
                      <a:lnTo>
                        <a:pt x="19" y="104"/>
                      </a:lnTo>
                      <a:lnTo>
                        <a:pt x="34" y="94"/>
                      </a:lnTo>
                      <a:lnTo>
                        <a:pt x="43" y="90"/>
                      </a:lnTo>
                      <a:lnTo>
                        <a:pt x="57" y="85"/>
                      </a:lnTo>
                      <a:lnTo>
                        <a:pt x="67" y="80"/>
                      </a:lnTo>
                      <a:lnTo>
                        <a:pt x="81" y="75"/>
                      </a:lnTo>
                      <a:lnTo>
                        <a:pt x="90" y="75"/>
                      </a:lnTo>
                      <a:lnTo>
                        <a:pt x="100" y="85"/>
                      </a:lnTo>
                      <a:lnTo>
                        <a:pt x="100" y="104"/>
                      </a:lnTo>
                      <a:lnTo>
                        <a:pt x="109" y="104"/>
                      </a:lnTo>
                      <a:lnTo>
                        <a:pt x="123" y="108"/>
                      </a:lnTo>
                      <a:lnTo>
                        <a:pt x="128" y="113"/>
                      </a:lnTo>
                      <a:lnTo>
                        <a:pt x="138" y="123"/>
                      </a:lnTo>
                      <a:lnTo>
                        <a:pt x="147" y="137"/>
                      </a:lnTo>
                      <a:lnTo>
                        <a:pt x="152" y="151"/>
                      </a:lnTo>
                      <a:lnTo>
                        <a:pt x="152" y="175"/>
                      </a:lnTo>
                      <a:lnTo>
                        <a:pt x="171" y="146"/>
                      </a:lnTo>
                      <a:lnTo>
                        <a:pt x="180" y="151"/>
                      </a:lnTo>
                      <a:lnTo>
                        <a:pt x="190" y="161"/>
                      </a:lnTo>
                      <a:lnTo>
                        <a:pt x="194" y="161"/>
                      </a:lnTo>
                      <a:lnTo>
                        <a:pt x="199" y="165"/>
                      </a:lnTo>
                      <a:lnTo>
                        <a:pt x="213" y="165"/>
                      </a:lnTo>
                      <a:lnTo>
                        <a:pt x="223" y="170"/>
                      </a:lnTo>
                      <a:lnTo>
                        <a:pt x="228" y="170"/>
                      </a:lnTo>
                      <a:lnTo>
                        <a:pt x="237" y="170"/>
                      </a:lnTo>
                      <a:lnTo>
                        <a:pt x="247" y="165"/>
                      </a:lnTo>
                      <a:lnTo>
                        <a:pt x="251" y="161"/>
                      </a:lnTo>
                      <a:lnTo>
                        <a:pt x="256" y="156"/>
                      </a:lnTo>
                      <a:lnTo>
                        <a:pt x="261" y="151"/>
                      </a:lnTo>
                      <a:lnTo>
                        <a:pt x="265" y="142"/>
                      </a:lnTo>
                      <a:lnTo>
                        <a:pt x="270" y="132"/>
                      </a:lnTo>
                      <a:lnTo>
                        <a:pt x="275" y="123"/>
                      </a:lnTo>
                      <a:lnTo>
                        <a:pt x="270" y="118"/>
                      </a:lnTo>
                      <a:lnTo>
                        <a:pt x="265" y="118"/>
                      </a:lnTo>
                      <a:lnTo>
                        <a:pt x="261" y="118"/>
                      </a:lnTo>
                      <a:lnTo>
                        <a:pt x="256" y="118"/>
                      </a:lnTo>
                      <a:lnTo>
                        <a:pt x="256" y="113"/>
                      </a:lnTo>
                      <a:lnTo>
                        <a:pt x="256" y="108"/>
                      </a:lnTo>
                      <a:lnTo>
                        <a:pt x="261" y="108"/>
                      </a:lnTo>
                      <a:lnTo>
                        <a:pt x="242" y="90"/>
                      </a:lnTo>
                      <a:lnTo>
                        <a:pt x="228" y="85"/>
                      </a:lnTo>
                      <a:lnTo>
                        <a:pt x="218" y="75"/>
                      </a:lnTo>
                      <a:lnTo>
                        <a:pt x="204" y="66"/>
                      </a:lnTo>
                      <a:lnTo>
                        <a:pt x="194" y="80"/>
                      </a:lnTo>
                      <a:lnTo>
                        <a:pt x="190" y="85"/>
                      </a:lnTo>
                      <a:lnTo>
                        <a:pt x="185" y="85"/>
                      </a:lnTo>
                      <a:lnTo>
                        <a:pt x="180" y="85"/>
                      </a:lnTo>
                      <a:lnTo>
                        <a:pt x="176" y="85"/>
                      </a:lnTo>
                      <a:lnTo>
                        <a:pt x="166" y="85"/>
                      </a:lnTo>
                      <a:lnTo>
                        <a:pt x="161" y="80"/>
                      </a:lnTo>
                      <a:lnTo>
                        <a:pt x="157" y="66"/>
                      </a:lnTo>
                      <a:lnTo>
                        <a:pt x="157" y="52"/>
                      </a:lnTo>
                      <a:lnTo>
                        <a:pt x="161" y="38"/>
                      </a:lnTo>
                      <a:lnTo>
                        <a:pt x="171" y="28"/>
                      </a:lnTo>
                      <a:lnTo>
                        <a:pt x="199" y="28"/>
                      </a:lnTo>
                      <a:lnTo>
                        <a:pt x="209" y="23"/>
                      </a:lnTo>
                      <a:lnTo>
                        <a:pt x="237" y="14"/>
                      </a:lnTo>
                      <a:lnTo>
                        <a:pt x="209" y="4"/>
                      </a:lnTo>
                      <a:lnTo>
                        <a:pt x="180" y="0"/>
                      </a:lnTo>
                      <a:lnTo>
                        <a:pt x="171" y="0"/>
                      </a:lnTo>
                      <a:lnTo>
                        <a:pt x="157" y="0"/>
                      </a:lnTo>
                      <a:lnTo>
                        <a:pt x="147" y="4"/>
                      </a:lnTo>
                      <a:lnTo>
                        <a:pt x="138" y="14"/>
                      </a:lnTo>
                      <a:lnTo>
                        <a:pt x="123" y="23"/>
                      </a:lnTo>
                      <a:lnTo>
                        <a:pt x="114" y="38"/>
                      </a:lnTo>
                      <a:lnTo>
                        <a:pt x="105" y="47"/>
                      </a:lnTo>
                      <a:lnTo>
                        <a:pt x="95" y="56"/>
                      </a:lnTo>
                      <a:lnTo>
                        <a:pt x="86" y="61"/>
                      </a:lnTo>
                      <a:lnTo>
                        <a:pt x="76" y="66"/>
                      </a:lnTo>
                      <a:lnTo>
                        <a:pt x="48" y="75"/>
                      </a:lnTo>
                      <a:lnTo>
                        <a:pt x="38" y="80"/>
                      </a:lnTo>
                      <a:lnTo>
                        <a:pt x="29" y="90"/>
                      </a:lnTo>
                      <a:lnTo>
                        <a:pt x="15" y="99"/>
                      </a:lnTo>
                      <a:lnTo>
                        <a:pt x="0" y="113"/>
                      </a:lnTo>
                      <a:lnTo>
                        <a:pt x="10" y="113"/>
                      </a:lnTo>
                      <a:close/>
                    </a:path>
                  </a:pathLst>
                </a:custGeom>
                <a:solidFill>
                  <a:srgbClr val="6E6E6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p:grpSp>
        </p:grpSp>
      </p:grpSp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2098255" y="2479265"/>
            <a:ext cx="1942780" cy="3789429"/>
            <a:chOff x="1521" y="1344"/>
            <a:chExt cx="1314" cy="2784"/>
          </a:xfrm>
        </p:grpSpPr>
        <p:sp>
          <p:nvSpPr>
            <p:cNvPr id="1043493" name="Oval 37"/>
            <p:cNvSpPr>
              <a:spLocks noChangeArrowheads="1"/>
            </p:cNvSpPr>
            <p:nvPr/>
          </p:nvSpPr>
          <p:spPr bwMode="auto">
            <a:xfrm>
              <a:off x="1521" y="2931"/>
              <a:ext cx="1314" cy="1197"/>
            </a:xfrm>
            <a:prstGeom prst="ellipse">
              <a:avLst/>
            </a:prstGeom>
            <a:gradFill rotWithShape="1">
              <a:gsLst>
                <a:gs pos="0">
                  <a:srgbClr val="666633"/>
                </a:gs>
                <a:gs pos="50000">
                  <a:srgbClr val="9933FF"/>
                </a:gs>
                <a:gs pos="100000">
                  <a:srgbClr val="666633"/>
                </a:gs>
              </a:gsLst>
              <a:lin ang="0" scaled="1"/>
            </a:gradFill>
            <a:ln w="0" algn="ctr">
              <a:round/>
              <a:headEnd/>
              <a:tailEnd/>
            </a:ln>
            <a:effectLst/>
            <a:scene3d>
              <a:camera prst="legacyPerspectiveTopRight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9933FF"/>
              </a:extrusionClr>
            </a:sp3d>
          </p:spPr>
          <p:txBody>
            <a:bodyPr wrap="none" anchor="ctr" anchorCtr="1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Arial" charset="0"/>
                </a:rPr>
                <a:t>Supplies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Arial" charset="0"/>
                </a:rPr>
                <a:t>Manual,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Arial" charset="0"/>
                </a:rPr>
                <a:t>1978 </a:t>
              </a:r>
            </a:p>
          </p:txBody>
        </p:sp>
        <p:sp>
          <p:nvSpPr>
            <p:cNvPr id="15399" name="Oval 31"/>
            <p:cNvSpPr>
              <a:spLocks noChangeArrowheads="1"/>
            </p:cNvSpPr>
            <p:nvPr/>
          </p:nvSpPr>
          <p:spPr bwMode="auto">
            <a:xfrm>
              <a:off x="1908" y="2852"/>
              <a:ext cx="373" cy="302"/>
            </a:xfrm>
            <a:prstGeom prst="ellipse">
              <a:avLst/>
            </a:prstGeom>
            <a:solidFill>
              <a:srgbClr val="33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/>
                </a:rPr>
                <a:t>2</a:t>
              </a:r>
            </a:p>
          </p:txBody>
        </p: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1701" y="1344"/>
              <a:ext cx="952" cy="1632"/>
              <a:chOff x="1927" y="2862"/>
              <a:chExt cx="549" cy="1112"/>
            </a:xfrm>
          </p:grpSpPr>
          <p:grpSp>
            <p:nvGrpSpPr>
              <p:cNvPr id="8" name="Group 17"/>
              <p:cNvGrpSpPr>
                <a:grpSpLocks/>
              </p:cNvGrpSpPr>
              <p:nvPr/>
            </p:nvGrpSpPr>
            <p:grpSpPr bwMode="auto">
              <a:xfrm>
                <a:off x="1927" y="2862"/>
                <a:ext cx="549" cy="1112"/>
                <a:chOff x="1927" y="2862"/>
                <a:chExt cx="549" cy="1112"/>
              </a:xfrm>
            </p:grpSpPr>
            <p:grpSp>
              <p:nvGrpSpPr>
                <p:cNvPr id="9" name="Group 18"/>
                <p:cNvGrpSpPr>
                  <a:grpSpLocks/>
                </p:cNvGrpSpPr>
                <p:nvPr/>
              </p:nvGrpSpPr>
              <p:grpSpPr bwMode="auto">
                <a:xfrm>
                  <a:off x="1927" y="2862"/>
                  <a:ext cx="549" cy="1112"/>
                  <a:chOff x="1405" y="1525"/>
                  <a:chExt cx="549" cy="1112"/>
                </a:xfrm>
              </p:grpSpPr>
              <p:grpSp>
                <p:nvGrpSpPr>
                  <p:cNvPr id="10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1405" y="1525"/>
                    <a:ext cx="549" cy="1112"/>
                    <a:chOff x="1405" y="1536"/>
                    <a:chExt cx="549" cy="1112"/>
                  </a:xfrm>
                </p:grpSpPr>
                <p:sp>
                  <p:nvSpPr>
                    <p:cNvPr id="15409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1405" y="2165"/>
                      <a:ext cx="279" cy="459"/>
                    </a:xfrm>
                    <a:custGeom>
                      <a:avLst/>
                      <a:gdLst>
                        <a:gd name="T0" fmla="*/ 118 w 279"/>
                        <a:gd name="T1" fmla="*/ 19 h 459"/>
                        <a:gd name="T2" fmla="*/ 137 w 279"/>
                        <a:gd name="T3" fmla="*/ 48 h 459"/>
                        <a:gd name="T4" fmla="*/ 151 w 279"/>
                        <a:gd name="T5" fmla="*/ 76 h 459"/>
                        <a:gd name="T6" fmla="*/ 161 w 279"/>
                        <a:gd name="T7" fmla="*/ 100 h 459"/>
                        <a:gd name="T8" fmla="*/ 175 w 279"/>
                        <a:gd name="T9" fmla="*/ 128 h 459"/>
                        <a:gd name="T10" fmla="*/ 175 w 279"/>
                        <a:gd name="T11" fmla="*/ 142 h 459"/>
                        <a:gd name="T12" fmla="*/ 137 w 279"/>
                        <a:gd name="T13" fmla="*/ 171 h 459"/>
                        <a:gd name="T14" fmla="*/ 28 w 279"/>
                        <a:gd name="T15" fmla="*/ 308 h 459"/>
                        <a:gd name="T16" fmla="*/ 9 w 279"/>
                        <a:gd name="T17" fmla="*/ 336 h 459"/>
                        <a:gd name="T18" fmla="*/ 0 w 279"/>
                        <a:gd name="T19" fmla="*/ 360 h 459"/>
                        <a:gd name="T20" fmla="*/ 4 w 279"/>
                        <a:gd name="T21" fmla="*/ 365 h 459"/>
                        <a:gd name="T22" fmla="*/ 19 w 279"/>
                        <a:gd name="T23" fmla="*/ 388 h 459"/>
                        <a:gd name="T24" fmla="*/ 38 w 279"/>
                        <a:gd name="T25" fmla="*/ 403 h 459"/>
                        <a:gd name="T26" fmla="*/ 56 w 279"/>
                        <a:gd name="T27" fmla="*/ 421 h 459"/>
                        <a:gd name="T28" fmla="*/ 56 w 279"/>
                        <a:gd name="T29" fmla="*/ 450 h 459"/>
                        <a:gd name="T30" fmla="*/ 61 w 279"/>
                        <a:gd name="T31" fmla="*/ 455 h 459"/>
                        <a:gd name="T32" fmla="*/ 66 w 279"/>
                        <a:gd name="T33" fmla="*/ 450 h 459"/>
                        <a:gd name="T34" fmla="*/ 71 w 279"/>
                        <a:gd name="T35" fmla="*/ 431 h 459"/>
                        <a:gd name="T36" fmla="*/ 90 w 279"/>
                        <a:gd name="T37" fmla="*/ 431 h 459"/>
                        <a:gd name="T38" fmla="*/ 104 w 279"/>
                        <a:gd name="T39" fmla="*/ 445 h 459"/>
                        <a:gd name="T40" fmla="*/ 118 w 279"/>
                        <a:gd name="T41" fmla="*/ 450 h 459"/>
                        <a:gd name="T42" fmla="*/ 127 w 279"/>
                        <a:gd name="T43" fmla="*/ 450 h 459"/>
                        <a:gd name="T44" fmla="*/ 137 w 279"/>
                        <a:gd name="T45" fmla="*/ 450 h 459"/>
                        <a:gd name="T46" fmla="*/ 146 w 279"/>
                        <a:gd name="T47" fmla="*/ 459 h 459"/>
                        <a:gd name="T48" fmla="*/ 161 w 279"/>
                        <a:gd name="T49" fmla="*/ 459 h 459"/>
                        <a:gd name="T50" fmla="*/ 161 w 279"/>
                        <a:gd name="T51" fmla="*/ 459 h 459"/>
                        <a:gd name="T52" fmla="*/ 156 w 279"/>
                        <a:gd name="T53" fmla="*/ 455 h 459"/>
                        <a:gd name="T54" fmla="*/ 165 w 279"/>
                        <a:gd name="T55" fmla="*/ 455 h 459"/>
                        <a:gd name="T56" fmla="*/ 165 w 279"/>
                        <a:gd name="T57" fmla="*/ 450 h 459"/>
                        <a:gd name="T58" fmla="*/ 161 w 279"/>
                        <a:gd name="T59" fmla="*/ 450 h 459"/>
                        <a:gd name="T60" fmla="*/ 165 w 279"/>
                        <a:gd name="T61" fmla="*/ 450 h 459"/>
                        <a:gd name="T62" fmla="*/ 161 w 279"/>
                        <a:gd name="T63" fmla="*/ 445 h 459"/>
                        <a:gd name="T64" fmla="*/ 161 w 279"/>
                        <a:gd name="T65" fmla="*/ 440 h 459"/>
                        <a:gd name="T66" fmla="*/ 156 w 279"/>
                        <a:gd name="T67" fmla="*/ 431 h 459"/>
                        <a:gd name="T68" fmla="*/ 132 w 279"/>
                        <a:gd name="T69" fmla="*/ 421 h 459"/>
                        <a:gd name="T70" fmla="*/ 109 w 279"/>
                        <a:gd name="T71" fmla="*/ 403 h 459"/>
                        <a:gd name="T72" fmla="*/ 90 w 279"/>
                        <a:gd name="T73" fmla="*/ 379 h 459"/>
                        <a:gd name="T74" fmla="*/ 99 w 279"/>
                        <a:gd name="T75" fmla="*/ 355 h 459"/>
                        <a:gd name="T76" fmla="*/ 165 w 279"/>
                        <a:gd name="T77" fmla="*/ 280 h 459"/>
                        <a:gd name="T78" fmla="*/ 241 w 279"/>
                        <a:gd name="T79" fmla="*/ 204 h 459"/>
                        <a:gd name="T80" fmla="*/ 265 w 279"/>
                        <a:gd name="T81" fmla="*/ 175 h 459"/>
                        <a:gd name="T82" fmla="*/ 279 w 279"/>
                        <a:gd name="T83" fmla="*/ 142 h 459"/>
                        <a:gd name="T84" fmla="*/ 109 w 279"/>
                        <a:gd name="T85" fmla="*/ 0 h 459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w 279"/>
                        <a:gd name="T130" fmla="*/ 0 h 459"/>
                        <a:gd name="T131" fmla="*/ 279 w 279"/>
                        <a:gd name="T132" fmla="*/ 459 h 459"/>
                      </a:gdLst>
                      <a:ahLst/>
                      <a:cxnLst>
                        <a:cxn ang="T86">
                          <a:pos x="T0" y="T1"/>
                        </a:cxn>
                        <a:cxn ang="T87">
                          <a:pos x="T2" y="T3"/>
                        </a:cxn>
                        <a:cxn ang="T88">
                          <a:pos x="T4" y="T5"/>
                        </a:cxn>
                        <a:cxn ang="T89">
                          <a:pos x="T6" y="T7"/>
                        </a:cxn>
                        <a:cxn ang="T90">
                          <a:pos x="T8" y="T9"/>
                        </a:cxn>
                        <a:cxn ang="T91">
                          <a:pos x="T10" y="T11"/>
                        </a:cxn>
                        <a:cxn ang="T92">
                          <a:pos x="T12" y="T13"/>
                        </a:cxn>
                        <a:cxn ang="T93">
                          <a:pos x="T14" y="T15"/>
                        </a:cxn>
                        <a:cxn ang="T94">
                          <a:pos x="T16" y="T17"/>
                        </a:cxn>
                        <a:cxn ang="T95">
                          <a:pos x="T18" y="T19"/>
                        </a:cxn>
                        <a:cxn ang="T96">
                          <a:pos x="T20" y="T21"/>
                        </a:cxn>
                        <a:cxn ang="T97">
                          <a:pos x="T22" y="T23"/>
                        </a:cxn>
                        <a:cxn ang="T98">
                          <a:pos x="T24" y="T25"/>
                        </a:cxn>
                        <a:cxn ang="T99">
                          <a:pos x="T26" y="T27"/>
                        </a:cxn>
                        <a:cxn ang="T100">
                          <a:pos x="T28" y="T29"/>
                        </a:cxn>
                        <a:cxn ang="T101">
                          <a:pos x="T30" y="T31"/>
                        </a:cxn>
                        <a:cxn ang="T102">
                          <a:pos x="T32" y="T33"/>
                        </a:cxn>
                        <a:cxn ang="T103">
                          <a:pos x="T34" y="T35"/>
                        </a:cxn>
                        <a:cxn ang="T104">
                          <a:pos x="T36" y="T37"/>
                        </a:cxn>
                        <a:cxn ang="T105">
                          <a:pos x="T38" y="T39"/>
                        </a:cxn>
                        <a:cxn ang="T106">
                          <a:pos x="T40" y="T41"/>
                        </a:cxn>
                        <a:cxn ang="T107">
                          <a:pos x="T42" y="T43"/>
                        </a:cxn>
                        <a:cxn ang="T108">
                          <a:pos x="T44" y="T45"/>
                        </a:cxn>
                        <a:cxn ang="T109">
                          <a:pos x="T46" y="T47"/>
                        </a:cxn>
                        <a:cxn ang="T110">
                          <a:pos x="T48" y="T49"/>
                        </a:cxn>
                        <a:cxn ang="T111">
                          <a:pos x="T50" y="T51"/>
                        </a:cxn>
                        <a:cxn ang="T112">
                          <a:pos x="T52" y="T53"/>
                        </a:cxn>
                        <a:cxn ang="T113">
                          <a:pos x="T54" y="T55"/>
                        </a:cxn>
                        <a:cxn ang="T114">
                          <a:pos x="T56" y="T57"/>
                        </a:cxn>
                        <a:cxn ang="T115">
                          <a:pos x="T58" y="T59"/>
                        </a:cxn>
                        <a:cxn ang="T116">
                          <a:pos x="T60" y="T61"/>
                        </a:cxn>
                        <a:cxn ang="T117">
                          <a:pos x="T62" y="T63"/>
                        </a:cxn>
                        <a:cxn ang="T118">
                          <a:pos x="T64" y="T65"/>
                        </a:cxn>
                        <a:cxn ang="T119">
                          <a:pos x="T66" y="T67"/>
                        </a:cxn>
                        <a:cxn ang="T120">
                          <a:pos x="T68" y="T69"/>
                        </a:cxn>
                        <a:cxn ang="T121">
                          <a:pos x="T70" y="T71"/>
                        </a:cxn>
                        <a:cxn ang="T122">
                          <a:pos x="T72" y="T73"/>
                        </a:cxn>
                        <a:cxn ang="T123">
                          <a:pos x="T74" y="T75"/>
                        </a:cxn>
                        <a:cxn ang="T124">
                          <a:pos x="T76" y="T77"/>
                        </a:cxn>
                        <a:cxn ang="T125">
                          <a:pos x="T78" y="T79"/>
                        </a:cxn>
                        <a:cxn ang="T126">
                          <a:pos x="T80" y="T81"/>
                        </a:cxn>
                        <a:cxn ang="T127">
                          <a:pos x="T82" y="T83"/>
                        </a:cxn>
                        <a:cxn ang="T128">
                          <a:pos x="T84" y="T85"/>
                        </a:cxn>
                      </a:cxnLst>
                      <a:rect l="T129" t="T130" r="T131" b="T132"/>
                      <a:pathLst>
                        <a:path w="279" h="459">
                          <a:moveTo>
                            <a:pt x="109" y="0"/>
                          </a:moveTo>
                          <a:lnTo>
                            <a:pt x="118" y="19"/>
                          </a:lnTo>
                          <a:lnTo>
                            <a:pt x="132" y="33"/>
                          </a:lnTo>
                          <a:lnTo>
                            <a:pt x="137" y="48"/>
                          </a:lnTo>
                          <a:lnTo>
                            <a:pt x="146" y="62"/>
                          </a:lnTo>
                          <a:lnTo>
                            <a:pt x="151" y="76"/>
                          </a:lnTo>
                          <a:lnTo>
                            <a:pt x="161" y="90"/>
                          </a:lnTo>
                          <a:lnTo>
                            <a:pt x="161" y="100"/>
                          </a:lnTo>
                          <a:lnTo>
                            <a:pt x="170" y="114"/>
                          </a:lnTo>
                          <a:lnTo>
                            <a:pt x="175" y="128"/>
                          </a:lnTo>
                          <a:lnTo>
                            <a:pt x="175" y="133"/>
                          </a:lnTo>
                          <a:lnTo>
                            <a:pt x="175" y="142"/>
                          </a:lnTo>
                          <a:lnTo>
                            <a:pt x="146" y="161"/>
                          </a:lnTo>
                          <a:lnTo>
                            <a:pt x="137" y="171"/>
                          </a:lnTo>
                          <a:lnTo>
                            <a:pt x="33" y="294"/>
                          </a:lnTo>
                          <a:lnTo>
                            <a:pt x="28" y="308"/>
                          </a:lnTo>
                          <a:lnTo>
                            <a:pt x="19" y="322"/>
                          </a:lnTo>
                          <a:lnTo>
                            <a:pt x="9" y="336"/>
                          </a:lnTo>
                          <a:lnTo>
                            <a:pt x="4" y="351"/>
                          </a:lnTo>
                          <a:lnTo>
                            <a:pt x="0" y="360"/>
                          </a:lnTo>
                          <a:lnTo>
                            <a:pt x="0" y="365"/>
                          </a:lnTo>
                          <a:lnTo>
                            <a:pt x="4" y="365"/>
                          </a:lnTo>
                          <a:lnTo>
                            <a:pt x="14" y="379"/>
                          </a:lnTo>
                          <a:lnTo>
                            <a:pt x="19" y="388"/>
                          </a:lnTo>
                          <a:lnTo>
                            <a:pt x="28" y="398"/>
                          </a:lnTo>
                          <a:lnTo>
                            <a:pt x="38" y="403"/>
                          </a:lnTo>
                          <a:lnTo>
                            <a:pt x="52" y="407"/>
                          </a:lnTo>
                          <a:lnTo>
                            <a:pt x="56" y="421"/>
                          </a:lnTo>
                          <a:lnTo>
                            <a:pt x="56" y="436"/>
                          </a:lnTo>
                          <a:lnTo>
                            <a:pt x="56" y="450"/>
                          </a:lnTo>
                          <a:lnTo>
                            <a:pt x="56" y="455"/>
                          </a:lnTo>
                          <a:lnTo>
                            <a:pt x="61" y="455"/>
                          </a:lnTo>
                          <a:lnTo>
                            <a:pt x="66" y="450"/>
                          </a:lnTo>
                          <a:lnTo>
                            <a:pt x="66" y="440"/>
                          </a:lnTo>
                          <a:lnTo>
                            <a:pt x="71" y="431"/>
                          </a:lnTo>
                          <a:lnTo>
                            <a:pt x="80" y="426"/>
                          </a:lnTo>
                          <a:lnTo>
                            <a:pt x="90" y="431"/>
                          </a:lnTo>
                          <a:lnTo>
                            <a:pt x="94" y="431"/>
                          </a:lnTo>
                          <a:lnTo>
                            <a:pt x="104" y="445"/>
                          </a:lnTo>
                          <a:lnTo>
                            <a:pt x="109" y="450"/>
                          </a:lnTo>
                          <a:lnTo>
                            <a:pt x="118" y="450"/>
                          </a:lnTo>
                          <a:lnTo>
                            <a:pt x="123" y="450"/>
                          </a:lnTo>
                          <a:lnTo>
                            <a:pt x="127" y="450"/>
                          </a:lnTo>
                          <a:lnTo>
                            <a:pt x="132" y="450"/>
                          </a:lnTo>
                          <a:lnTo>
                            <a:pt x="137" y="450"/>
                          </a:lnTo>
                          <a:lnTo>
                            <a:pt x="142" y="455"/>
                          </a:lnTo>
                          <a:lnTo>
                            <a:pt x="146" y="459"/>
                          </a:lnTo>
                          <a:lnTo>
                            <a:pt x="156" y="459"/>
                          </a:lnTo>
                          <a:lnTo>
                            <a:pt x="161" y="459"/>
                          </a:lnTo>
                          <a:lnTo>
                            <a:pt x="161" y="455"/>
                          </a:lnTo>
                          <a:lnTo>
                            <a:pt x="156" y="455"/>
                          </a:lnTo>
                          <a:lnTo>
                            <a:pt x="161" y="455"/>
                          </a:lnTo>
                          <a:lnTo>
                            <a:pt x="165" y="455"/>
                          </a:lnTo>
                          <a:lnTo>
                            <a:pt x="165" y="450"/>
                          </a:lnTo>
                          <a:lnTo>
                            <a:pt x="161" y="450"/>
                          </a:lnTo>
                          <a:lnTo>
                            <a:pt x="165" y="450"/>
                          </a:lnTo>
                          <a:lnTo>
                            <a:pt x="161" y="445"/>
                          </a:lnTo>
                          <a:lnTo>
                            <a:pt x="161" y="440"/>
                          </a:lnTo>
                          <a:lnTo>
                            <a:pt x="156" y="440"/>
                          </a:lnTo>
                          <a:lnTo>
                            <a:pt x="156" y="431"/>
                          </a:lnTo>
                          <a:lnTo>
                            <a:pt x="142" y="431"/>
                          </a:lnTo>
                          <a:lnTo>
                            <a:pt x="132" y="421"/>
                          </a:lnTo>
                          <a:lnTo>
                            <a:pt x="123" y="412"/>
                          </a:lnTo>
                          <a:lnTo>
                            <a:pt x="109" y="403"/>
                          </a:lnTo>
                          <a:lnTo>
                            <a:pt x="99" y="393"/>
                          </a:lnTo>
                          <a:lnTo>
                            <a:pt x="90" y="379"/>
                          </a:lnTo>
                          <a:lnTo>
                            <a:pt x="90" y="365"/>
                          </a:lnTo>
                          <a:lnTo>
                            <a:pt x="99" y="355"/>
                          </a:lnTo>
                          <a:lnTo>
                            <a:pt x="137" y="308"/>
                          </a:lnTo>
                          <a:lnTo>
                            <a:pt x="165" y="280"/>
                          </a:lnTo>
                          <a:lnTo>
                            <a:pt x="198" y="246"/>
                          </a:lnTo>
                          <a:lnTo>
                            <a:pt x="241" y="204"/>
                          </a:lnTo>
                          <a:lnTo>
                            <a:pt x="255" y="185"/>
                          </a:lnTo>
                          <a:lnTo>
                            <a:pt x="265" y="175"/>
                          </a:lnTo>
                          <a:lnTo>
                            <a:pt x="274" y="161"/>
                          </a:lnTo>
                          <a:lnTo>
                            <a:pt x="279" y="142"/>
                          </a:lnTo>
                          <a:lnTo>
                            <a:pt x="127" y="15"/>
                          </a:lnTo>
                          <a:lnTo>
                            <a:pt x="109" y="0"/>
                          </a:lnTo>
                          <a:close/>
                        </a:path>
                      </a:pathLst>
                    </a:custGeom>
                    <a:solidFill>
                      <a:srgbClr val="6E6E6E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p:txBody>
                </p:sp>
                <p:sp>
                  <p:nvSpPr>
                    <p:cNvPr id="15410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1708" y="1933"/>
                      <a:ext cx="165" cy="355"/>
                    </a:xfrm>
                    <a:custGeom>
                      <a:avLst/>
                      <a:gdLst>
                        <a:gd name="T0" fmla="*/ 61 w 165"/>
                        <a:gd name="T1" fmla="*/ 19 h 355"/>
                        <a:gd name="T2" fmla="*/ 80 w 165"/>
                        <a:gd name="T3" fmla="*/ 48 h 355"/>
                        <a:gd name="T4" fmla="*/ 89 w 165"/>
                        <a:gd name="T5" fmla="*/ 62 h 355"/>
                        <a:gd name="T6" fmla="*/ 104 w 165"/>
                        <a:gd name="T7" fmla="*/ 90 h 355"/>
                        <a:gd name="T8" fmla="*/ 118 w 165"/>
                        <a:gd name="T9" fmla="*/ 128 h 355"/>
                        <a:gd name="T10" fmla="*/ 127 w 165"/>
                        <a:gd name="T11" fmla="*/ 157 h 355"/>
                        <a:gd name="T12" fmla="*/ 132 w 165"/>
                        <a:gd name="T13" fmla="*/ 180 h 355"/>
                        <a:gd name="T14" fmla="*/ 146 w 165"/>
                        <a:gd name="T15" fmla="*/ 209 h 355"/>
                        <a:gd name="T16" fmla="*/ 165 w 165"/>
                        <a:gd name="T17" fmla="*/ 237 h 355"/>
                        <a:gd name="T18" fmla="*/ 165 w 165"/>
                        <a:gd name="T19" fmla="*/ 265 h 355"/>
                        <a:gd name="T20" fmla="*/ 160 w 165"/>
                        <a:gd name="T21" fmla="*/ 284 h 355"/>
                        <a:gd name="T22" fmla="*/ 156 w 165"/>
                        <a:gd name="T23" fmla="*/ 280 h 355"/>
                        <a:gd name="T24" fmla="*/ 151 w 165"/>
                        <a:gd name="T25" fmla="*/ 270 h 355"/>
                        <a:gd name="T26" fmla="*/ 141 w 165"/>
                        <a:gd name="T27" fmla="*/ 318 h 355"/>
                        <a:gd name="T28" fmla="*/ 123 w 165"/>
                        <a:gd name="T29" fmla="*/ 351 h 355"/>
                        <a:gd name="T30" fmla="*/ 118 w 165"/>
                        <a:gd name="T31" fmla="*/ 355 h 355"/>
                        <a:gd name="T32" fmla="*/ 118 w 165"/>
                        <a:gd name="T33" fmla="*/ 346 h 355"/>
                        <a:gd name="T34" fmla="*/ 108 w 165"/>
                        <a:gd name="T35" fmla="*/ 351 h 355"/>
                        <a:gd name="T36" fmla="*/ 108 w 165"/>
                        <a:gd name="T37" fmla="*/ 341 h 355"/>
                        <a:gd name="T38" fmla="*/ 104 w 165"/>
                        <a:gd name="T39" fmla="*/ 341 h 355"/>
                        <a:gd name="T40" fmla="*/ 99 w 165"/>
                        <a:gd name="T41" fmla="*/ 336 h 355"/>
                        <a:gd name="T42" fmla="*/ 99 w 165"/>
                        <a:gd name="T43" fmla="*/ 336 h 355"/>
                        <a:gd name="T44" fmla="*/ 94 w 165"/>
                        <a:gd name="T45" fmla="*/ 327 h 355"/>
                        <a:gd name="T46" fmla="*/ 94 w 165"/>
                        <a:gd name="T47" fmla="*/ 322 h 355"/>
                        <a:gd name="T48" fmla="*/ 99 w 165"/>
                        <a:gd name="T49" fmla="*/ 308 h 355"/>
                        <a:gd name="T50" fmla="*/ 104 w 165"/>
                        <a:gd name="T51" fmla="*/ 294 h 355"/>
                        <a:gd name="T52" fmla="*/ 108 w 165"/>
                        <a:gd name="T53" fmla="*/ 275 h 355"/>
                        <a:gd name="T54" fmla="*/ 104 w 165"/>
                        <a:gd name="T55" fmla="*/ 247 h 355"/>
                        <a:gd name="T56" fmla="*/ 94 w 165"/>
                        <a:gd name="T57" fmla="*/ 218 h 355"/>
                        <a:gd name="T58" fmla="*/ 75 w 165"/>
                        <a:gd name="T59" fmla="*/ 194 h 355"/>
                        <a:gd name="T60" fmla="*/ 56 w 165"/>
                        <a:gd name="T61" fmla="*/ 176 h 355"/>
                        <a:gd name="T62" fmla="*/ 42 w 165"/>
                        <a:gd name="T63" fmla="*/ 157 h 355"/>
                        <a:gd name="T64" fmla="*/ 23 w 165"/>
                        <a:gd name="T65" fmla="*/ 128 h 355"/>
                        <a:gd name="T66" fmla="*/ 4 w 165"/>
                        <a:gd name="T67" fmla="*/ 95 h 355"/>
                        <a:gd name="T68" fmla="*/ 47 w 165"/>
                        <a:gd name="T69" fmla="*/ 0 h 355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w 165"/>
                        <a:gd name="T106" fmla="*/ 0 h 355"/>
                        <a:gd name="T107" fmla="*/ 165 w 165"/>
                        <a:gd name="T108" fmla="*/ 355 h 355"/>
                      </a:gdLst>
                      <a:ahLst/>
                      <a:cxnLst>
                        <a:cxn ang="T70">
                          <a:pos x="T0" y="T1"/>
                        </a:cxn>
                        <a:cxn ang="T71">
                          <a:pos x="T2" y="T3"/>
                        </a:cxn>
                        <a:cxn ang="T72">
                          <a:pos x="T4" y="T5"/>
                        </a:cxn>
                        <a:cxn ang="T73">
                          <a:pos x="T6" y="T7"/>
                        </a:cxn>
                        <a:cxn ang="T74">
                          <a:pos x="T8" y="T9"/>
                        </a:cxn>
                        <a:cxn ang="T75">
                          <a:pos x="T10" y="T11"/>
                        </a:cxn>
                        <a:cxn ang="T76">
                          <a:pos x="T12" y="T13"/>
                        </a:cxn>
                        <a:cxn ang="T77">
                          <a:pos x="T14" y="T15"/>
                        </a:cxn>
                        <a:cxn ang="T78">
                          <a:pos x="T16" y="T17"/>
                        </a:cxn>
                        <a:cxn ang="T79">
                          <a:pos x="T18" y="T19"/>
                        </a:cxn>
                        <a:cxn ang="T80">
                          <a:pos x="T20" y="T21"/>
                        </a:cxn>
                        <a:cxn ang="T81">
                          <a:pos x="T22" y="T23"/>
                        </a:cxn>
                        <a:cxn ang="T82">
                          <a:pos x="T24" y="T25"/>
                        </a:cxn>
                        <a:cxn ang="T83">
                          <a:pos x="T26" y="T27"/>
                        </a:cxn>
                        <a:cxn ang="T84">
                          <a:pos x="T28" y="T29"/>
                        </a:cxn>
                        <a:cxn ang="T85">
                          <a:pos x="T30" y="T31"/>
                        </a:cxn>
                        <a:cxn ang="T86">
                          <a:pos x="T32" y="T33"/>
                        </a:cxn>
                        <a:cxn ang="T87">
                          <a:pos x="T34" y="T35"/>
                        </a:cxn>
                        <a:cxn ang="T88">
                          <a:pos x="T36" y="T37"/>
                        </a:cxn>
                        <a:cxn ang="T89">
                          <a:pos x="T38" y="T39"/>
                        </a:cxn>
                        <a:cxn ang="T90">
                          <a:pos x="T40" y="T41"/>
                        </a:cxn>
                        <a:cxn ang="T91">
                          <a:pos x="T42" y="T43"/>
                        </a:cxn>
                        <a:cxn ang="T92">
                          <a:pos x="T44" y="T45"/>
                        </a:cxn>
                        <a:cxn ang="T93">
                          <a:pos x="T46" y="T47"/>
                        </a:cxn>
                        <a:cxn ang="T94">
                          <a:pos x="T48" y="T49"/>
                        </a:cxn>
                        <a:cxn ang="T95">
                          <a:pos x="T50" y="T51"/>
                        </a:cxn>
                        <a:cxn ang="T96">
                          <a:pos x="T52" y="T53"/>
                        </a:cxn>
                        <a:cxn ang="T97">
                          <a:pos x="T54" y="T55"/>
                        </a:cxn>
                        <a:cxn ang="T98">
                          <a:pos x="T56" y="T57"/>
                        </a:cxn>
                        <a:cxn ang="T99">
                          <a:pos x="T58" y="T59"/>
                        </a:cxn>
                        <a:cxn ang="T100">
                          <a:pos x="T60" y="T61"/>
                        </a:cxn>
                        <a:cxn ang="T101">
                          <a:pos x="T62" y="T63"/>
                        </a:cxn>
                        <a:cxn ang="T102">
                          <a:pos x="T64" y="T65"/>
                        </a:cxn>
                        <a:cxn ang="T103">
                          <a:pos x="T66" y="T67"/>
                        </a:cxn>
                        <a:cxn ang="T104">
                          <a:pos x="T68" y="T69"/>
                        </a:cxn>
                      </a:cxnLst>
                      <a:rect l="T105" t="T106" r="T107" b="T108"/>
                      <a:pathLst>
                        <a:path w="165" h="355">
                          <a:moveTo>
                            <a:pt x="47" y="0"/>
                          </a:moveTo>
                          <a:lnTo>
                            <a:pt x="61" y="19"/>
                          </a:lnTo>
                          <a:lnTo>
                            <a:pt x="70" y="34"/>
                          </a:lnTo>
                          <a:lnTo>
                            <a:pt x="80" y="48"/>
                          </a:lnTo>
                          <a:lnTo>
                            <a:pt x="85" y="57"/>
                          </a:lnTo>
                          <a:lnTo>
                            <a:pt x="89" y="62"/>
                          </a:lnTo>
                          <a:lnTo>
                            <a:pt x="99" y="76"/>
                          </a:lnTo>
                          <a:lnTo>
                            <a:pt x="104" y="90"/>
                          </a:lnTo>
                          <a:lnTo>
                            <a:pt x="113" y="109"/>
                          </a:lnTo>
                          <a:lnTo>
                            <a:pt x="118" y="128"/>
                          </a:lnTo>
                          <a:lnTo>
                            <a:pt x="123" y="142"/>
                          </a:lnTo>
                          <a:lnTo>
                            <a:pt x="127" y="157"/>
                          </a:lnTo>
                          <a:lnTo>
                            <a:pt x="127" y="171"/>
                          </a:lnTo>
                          <a:lnTo>
                            <a:pt x="132" y="180"/>
                          </a:lnTo>
                          <a:lnTo>
                            <a:pt x="141" y="194"/>
                          </a:lnTo>
                          <a:lnTo>
                            <a:pt x="146" y="209"/>
                          </a:lnTo>
                          <a:lnTo>
                            <a:pt x="151" y="218"/>
                          </a:lnTo>
                          <a:lnTo>
                            <a:pt x="165" y="237"/>
                          </a:lnTo>
                          <a:lnTo>
                            <a:pt x="165" y="251"/>
                          </a:lnTo>
                          <a:lnTo>
                            <a:pt x="165" y="265"/>
                          </a:lnTo>
                          <a:lnTo>
                            <a:pt x="165" y="280"/>
                          </a:lnTo>
                          <a:lnTo>
                            <a:pt x="160" y="284"/>
                          </a:lnTo>
                          <a:lnTo>
                            <a:pt x="156" y="284"/>
                          </a:lnTo>
                          <a:lnTo>
                            <a:pt x="156" y="280"/>
                          </a:lnTo>
                          <a:lnTo>
                            <a:pt x="156" y="275"/>
                          </a:lnTo>
                          <a:lnTo>
                            <a:pt x="151" y="270"/>
                          </a:lnTo>
                          <a:lnTo>
                            <a:pt x="146" y="303"/>
                          </a:lnTo>
                          <a:lnTo>
                            <a:pt x="141" y="318"/>
                          </a:lnTo>
                          <a:lnTo>
                            <a:pt x="137" y="332"/>
                          </a:lnTo>
                          <a:lnTo>
                            <a:pt x="123" y="351"/>
                          </a:lnTo>
                          <a:lnTo>
                            <a:pt x="123" y="355"/>
                          </a:lnTo>
                          <a:lnTo>
                            <a:pt x="118" y="355"/>
                          </a:lnTo>
                          <a:lnTo>
                            <a:pt x="118" y="351"/>
                          </a:lnTo>
                          <a:lnTo>
                            <a:pt x="118" y="346"/>
                          </a:lnTo>
                          <a:lnTo>
                            <a:pt x="113" y="351"/>
                          </a:lnTo>
                          <a:lnTo>
                            <a:pt x="108" y="351"/>
                          </a:lnTo>
                          <a:lnTo>
                            <a:pt x="104" y="346"/>
                          </a:lnTo>
                          <a:lnTo>
                            <a:pt x="108" y="341"/>
                          </a:lnTo>
                          <a:lnTo>
                            <a:pt x="104" y="341"/>
                          </a:lnTo>
                          <a:lnTo>
                            <a:pt x="99" y="341"/>
                          </a:lnTo>
                          <a:lnTo>
                            <a:pt x="99" y="336"/>
                          </a:lnTo>
                          <a:lnTo>
                            <a:pt x="99" y="332"/>
                          </a:lnTo>
                          <a:lnTo>
                            <a:pt x="99" y="336"/>
                          </a:lnTo>
                          <a:lnTo>
                            <a:pt x="99" y="332"/>
                          </a:lnTo>
                          <a:lnTo>
                            <a:pt x="94" y="327"/>
                          </a:lnTo>
                          <a:lnTo>
                            <a:pt x="94" y="322"/>
                          </a:lnTo>
                          <a:lnTo>
                            <a:pt x="99" y="318"/>
                          </a:lnTo>
                          <a:lnTo>
                            <a:pt x="99" y="308"/>
                          </a:lnTo>
                          <a:lnTo>
                            <a:pt x="99" y="303"/>
                          </a:lnTo>
                          <a:lnTo>
                            <a:pt x="104" y="294"/>
                          </a:lnTo>
                          <a:lnTo>
                            <a:pt x="104" y="289"/>
                          </a:lnTo>
                          <a:lnTo>
                            <a:pt x="108" y="275"/>
                          </a:lnTo>
                          <a:lnTo>
                            <a:pt x="104" y="261"/>
                          </a:lnTo>
                          <a:lnTo>
                            <a:pt x="104" y="247"/>
                          </a:lnTo>
                          <a:lnTo>
                            <a:pt x="99" y="232"/>
                          </a:lnTo>
                          <a:lnTo>
                            <a:pt x="94" y="218"/>
                          </a:lnTo>
                          <a:lnTo>
                            <a:pt x="85" y="204"/>
                          </a:lnTo>
                          <a:lnTo>
                            <a:pt x="75" y="194"/>
                          </a:lnTo>
                          <a:lnTo>
                            <a:pt x="66" y="185"/>
                          </a:lnTo>
                          <a:lnTo>
                            <a:pt x="56" y="176"/>
                          </a:lnTo>
                          <a:lnTo>
                            <a:pt x="52" y="171"/>
                          </a:lnTo>
                          <a:lnTo>
                            <a:pt x="42" y="157"/>
                          </a:lnTo>
                          <a:lnTo>
                            <a:pt x="33" y="138"/>
                          </a:lnTo>
                          <a:lnTo>
                            <a:pt x="23" y="128"/>
                          </a:lnTo>
                          <a:lnTo>
                            <a:pt x="14" y="114"/>
                          </a:lnTo>
                          <a:lnTo>
                            <a:pt x="4" y="95"/>
                          </a:lnTo>
                          <a:lnTo>
                            <a:pt x="0" y="81"/>
                          </a:lnTo>
                          <a:lnTo>
                            <a:pt x="47" y="0"/>
                          </a:lnTo>
                          <a:close/>
                        </a:path>
                      </a:pathLst>
                    </a:custGeom>
                    <a:solidFill>
                      <a:srgbClr val="6E6E6E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p:txBody>
                </p:sp>
                <p:sp>
                  <p:nvSpPr>
                    <p:cNvPr id="15411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1476" y="1536"/>
                      <a:ext cx="478" cy="1112"/>
                    </a:xfrm>
                    <a:custGeom>
                      <a:avLst/>
                      <a:gdLst>
                        <a:gd name="T0" fmla="*/ 208 w 478"/>
                        <a:gd name="T1" fmla="*/ 80 h 1112"/>
                        <a:gd name="T2" fmla="*/ 165 w 478"/>
                        <a:gd name="T3" fmla="*/ 114 h 1112"/>
                        <a:gd name="T4" fmla="*/ 123 w 478"/>
                        <a:gd name="T5" fmla="*/ 156 h 1112"/>
                        <a:gd name="T6" fmla="*/ 99 w 478"/>
                        <a:gd name="T7" fmla="*/ 213 h 1112"/>
                        <a:gd name="T8" fmla="*/ 75 w 478"/>
                        <a:gd name="T9" fmla="*/ 260 h 1112"/>
                        <a:gd name="T10" fmla="*/ 52 w 478"/>
                        <a:gd name="T11" fmla="*/ 317 h 1112"/>
                        <a:gd name="T12" fmla="*/ 38 w 478"/>
                        <a:gd name="T13" fmla="*/ 374 h 1112"/>
                        <a:gd name="T14" fmla="*/ 28 w 478"/>
                        <a:gd name="T15" fmla="*/ 431 h 1112"/>
                        <a:gd name="T16" fmla="*/ 19 w 478"/>
                        <a:gd name="T17" fmla="*/ 487 h 1112"/>
                        <a:gd name="T18" fmla="*/ 0 w 478"/>
                        <a:gd name="T19" fmla="*/ 544 h 1112"/>
                        <a:gd name="T20" fmla="*/ 14 w 478"/>
                        <a:gd name="T21" fmla="*/ 601 h 1112"/>
                        <a:gd name="T22" fmla="*/ 61 w 478"/>
                        <a:gd name="T23" fmla="*/ 658 h 1112"/>
                        <a:gd name="T24" fmla="*/ 90 w 478"/>
                        <a:gd name="T25" fmla="*/ 691 h 1112"/>
                        <a:gd name="T26" fmla="*/ 132 w 478"/>
                        <a:gd name="T27" fmla="*/ 738 h 1112"/>
                        <a:gd name="T28" fmla="*/ 175 w 478"/>
                        <a:gd name="T29" fmla="*/ 767 h 1112"/>
                        <a:gd name="T30" fmla="*/ 213 w 478"/>
                        <a:gd name="T31" fmla="*/ 776 h 1112"/>
                        <a:gd name="T32" fmla="*/ 203 w 478"/>
                        <a:gd name="T33" fmla="*/ 833 h 1112"/>
                        <a:gd name="T34" fmla="*/ 222 w 478"/>
                        <a:gd name="T35" fmla="*/ 1074 h 1112"/>
                        <a:gd name="T36" fmla="*/ 246 w 478"/>
                        <a:gd name="T37" fmla="*/ 1098 h 1112"/>
                        <a:gd name="T38" fmla="*/ 397 w 478"/>
                        <a:gd name="T39" fmla="*/ 1107 h 1112"/>
                        <a:gd name="T40" fmla="*/ 402 w 478"/>
                        <a:gd name="T41" fmla="*/ 1098 h 1112"/>
                        <a:gd name="T42" fmla="*/ 402 w 478"/>
                        <a:gd name="T43" fmla="*/ 1079 h 1112"/>
                        <a:gd name="T44" fmla="*/ 402 w 478"/>
                        <a:gd name="T45" fmla="*/ 1069 h 1112"/>
                        <a:gd name="T46" fmla="*/ 364 w 478"/>
                        <a:gd name="T47" fmla="*/ 1060 h 1112"/>
                        <a:gd name="T48" fmla="*/ 312 w 478"/>
                        <a:gd name="T49" fmla="*/ 1055 h 1112"/>
                        <a:gd name="T50" fmla="*/ 298 w 478"/>
                        <a:gd name="T51" fmla="*/ 1003 h 1112"/>
                        <a:gd name="T52" fmla="*/ 302 w 478"/>
                        <a:gd name="T53" fmla="*/ 838 h 1112"/>
                        <a:gd name="T54" fmla="*/ 307 w 478"/>
                        <a:gd name="T55" fmla="*/ 776 h 1112"/>
                        <a:gd name="T56" fmla="*/ 307 w 478"/>
                        <a:gd name="T57" fmla="*/ 738 h 1112"/>
                        <a:gd name="T58" fmla="*/ 288 w 478"/>
                        <a:gd name="T59" fmla="*/ 691 h 1112"/>
                        <a:gd name="T60" fmla="*/ 255 w 478"/>
                        <a:gd name="T61" fmla="*/ 644 h 1112"/>
                        <a:gd name="T62" fmla="*/ 208 w 478"/>
                        <a:gd name="T63" fmla="*/ 596 h 1112"/>
                        <a:gd name="T64" fmla="*/ 194 w 478"/>
                        <a:gd name="T65" fmla="*/ 544 h 1112"/>
                        <a:gd name="T66" fmla="*/ 227 w 478"/>
                        <a:gd name="T67" fmla="*/ 487 h 1112"/>
                        <a:gd name="T68" fmla="*/ 265 w 478"/>
                        <a:gd name="T69" fmla="*/ 440 h 1112"/>
                        <a:gd name="T70" fmla="*/ 284 w 478"/>
                        <a:gd name="T71" fmla="*/ 383 h 1112"/>
                        <a:gd name="T72" fmla="*/ 302 w 478"/>
                        <a:gd name="T73" fmla="*/ 326 h 1112"/>
                        <a:gd name="T74" fmla="*/ 321 w 478"/>
                        <a:gd name="T75" fmla="*/ 270 h 1112"/>
                        <a:gd name="T76" fmla="*/ 326 w 478"/>
                        <a:gd name="T77" fmla="*/ 208 h 1112"/>
                        <a:gd name="T78" fmla="*/ 350 w 478"/>
                        <a:gd name="T79" fmla="*/ 166 h 1112"/>
                        <a:gd name="T80" fmla="*/ 388 w 478"/>
                        <a:gd name="T81" fmla="*/ 194 h 1112"/>
                        <a:gd name="T82" fmla="*/ 440 w 478"/>
                        <a:gd name="T83" fmla="*/ 189 h 1112"/>
                        <a:gd name="T84" fmla="*/ 468 w 478"/>
                        <a:gd name="T85" fmla="*/ 166 h 1112"/>
                        <a:gd name="T86" fmla="*/ 468 w 478"/>
                        <a:gd name="T87" fmla="*/ 123 h 1112"/>
                        <a:gd name="T88" fmla="*/ 449 w 478"/>
                        <a:gd name="T89" fmla="*/ 99 h 1112"/>
                        <a:gd name="T90" fmla="*/ 454 w 478"/>
                        <a:gd name="T91" fmla="*/ 80 h 1112"/>
                        <a:gd name="T92" fmla="*/ 440 w 478"/>
                        <a:gd name="T93" fmla="*/ 43 h 1112"/>
                        <a:gd name="T94" fmla="*/ 421 w 478"/>
                        <a:gd name="T95" fmla="*/ 5 h 1112"/>
                        <a:gd name="T96" fmla="*/ 383 w 478"/>
                        <a:gd name="T97" fmla="*/ 0 h 1112"/>
                        <a:gd name="T98" fmla="*/ 340 w 478"/>
                        <a:gd name="T99" fmla="*/ 0 h 1112"/>
                        <a:gd name="T100" fmla="*/ 302 w 478"/>
                        <a:gd name="T101" fmla="*/ 19 h 1112"/>
                        <a:gd name="T102" fmla="*/ 269 w 478"/>
                        <a:gd name="T103" fmla="*/ 47 h 1112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478"/>
                        <a:gd name="T157" fmla="*/ 0 h 1112"/>
                        <a:gd name="T158" fmla="*/ 478 w 478"/>
                        <a:gd name="T159" fmla="*/ 1112 h 1112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478" h="1112">
                          <a:moveTo>
                            <a:pt x="241" y="61"/>
                          </a:moveTo>
                          <a:lnTo>
                            <a:pt x="232" y="66"/>
                          </a:lnTo>
                          <a:lnTo>
                            <a:pt x="222" y="71"/>
                          </a:lnTo>
                          <a:lnTo>
                            <a:pt x="208" y="80"/>
                          </a:lnTo>
                          <a:lnTo>
                            <a:pt x="198" y="85"/>
                          </a:lnTo>
                          <a:lnTo>
                            <a:pt x="189" y="95"/>
                          </a:lnTo>
                          <a:lnTo>
                            <a:pt x="170" y="109"/>
                          </a:lnTo>
                          <a:lnTo>
                            <a:pt x="165" y="114"/>
                          </a:lnTo>
                          <a:lnTo>
                            <a:pt x="151" y="118"/>
                          </a:lnTo>
                          <a:lnTo>
                            <a:pt x="146" y="128"/>
                          </a:lnTo>
                          <a:lnTo>
                            <a:pt x="132" y="142"/>
                          </a:lnTo>
                          <a:lnTo>
                            <a:pt x="123" y="156"/>
                          </a:lnTo>
                          <a:lnTo>
                            <a:pt x="108" y="175"/>
                          </a:lnTo>
                          <a:lnTo>
                            <a:pt x="104" y="194"/>
                          </a:lnTo>
                          <a:lnTo>
                            <a:pt x="99" y="203"/>
                          </a:lnTo>
                          <a:lnTo>
                            <a:pt x="99" y="213"/>
                          </a:lnTo>
                          <a:lnTo>
                            <a:pt x="90" y="227"/>
                          </a:lnTo>
                          <a:lnTo>
                            <a:pt x="85" y="237"/>
                          </a:lnTo>
                          <a:lnTo>
                            <a:pt x="80" y="251"/>
                          </a:lnTo>
                          <a:lnTo>
                            <a:pt x="75" y="260"/>
                          </a:lnTo>
                          <a:lnTo>
                            <a:pt x="66" y="274"/>
                          </a:lnTo>
                          <a:lnTo>
                            <a:pt x="66" y="293"/>
                          </a:lnTo>
                          <a:lnTo>
                            <a:pt x="56" y="303"/>
                          </a:lnTo>
                          <a:lnTo>
                            <a:pt x="52" y="317"/>
                          </a:lnTo>
                          <a:lnTo>
                            <a:pt x="47" y="336"/>
                          </a:lnTo>
                          <a:lnTo>
                            <a:pt x="47" y="345"/>
                          </a:lnTo>
                          <a:lnTo>
                            <a:pt x="42" y="360"/>
                          </a:lnTo>
                          <a:lnTo>
                            <a:pt x="38" y="374"/>
                          </a:lnTo>
                          <a:lnTo>
                            <a:pt x="33" y="388"/>
                          </a:lnTo>
                          <a:lnTo>
                            <a:pt x="28" y="402"/>
                          </a:lnTo>
                          <a:lnTo>
                            <a:pt x="28" y="416"/>
                          </a:lnTo>
                          <a:lnTo>
                            <a:pt x="28" y="431"/>
                          </a:lnTo>
                          <a:lnTo>
                            <a:pt x="23" y="445"/>
                          </a:lnTo>
                          <a:lnTo>
                            <a:pt x="23" y="459"/>
                          </a:lnTo>
                          <a:lnTo>
                            <a:pt x="23" y="473"/>
                          </a:lnTo>
                          <a:lnTo>
                            <a:pt x="19" y="487"/>
                          </a:lnTo>
                          <a:lnTo>
                            <a:pt x="14" y="502"/>
                          </a:lnTo>
                          <a:lnTo>
                            <a:pt x="4" y="516"/>
                          </a:lnTo>
                          <a:lnTo>
                            <a:pt x="0" y="530"/>
                          </a:lnTo>
                          <a:lnTo>
                            <a:pt x="0" y="544"/>
                          </a:lnTo>
                          <a:lnTo>
                            <a:pt x="0" y="558"/>
                          </a:lnTo>
                          <a:lnTo>
                            <a:pt x="0" y="573"/>
                          </a:lnTo>
                          <a:lnTo>
                            <a:pt x="4" y="587"/>
                          </a:lnTo>
                          <a:lnTo>
                            <a:pt x="14" y="601"/>
                          </a:lnTo>
                          <a:lnTo>
                            <a:pt x="28" y="615"/>
                          </a:lnTo>
                          <a:lnTo>
                            <a:pt x="38" y="629"/>
                          </a:lnTo>
                          <a:lnTo>
                            <a:pt x="52" y="644"/>
                          </a:lnTo>
                          <a:lnTo>
                            <a:pt x="61" y="658"/>
                          </a:lnTo>
                          <a:lnTo>
                            <a:pt x="66" y="662"/>
                          </a:lnTo>
                          <a:lnTo>
                            <a:pt x="71" y="672"/>
                          </a:lnTo>
                          <a:lnTo>
                            <a:pt x="85" y="686"/>
                          </a:lnTo>
                          <a:lnTo>
                            <a:pt x="90" y="691"/>
                          </a:lnTo>
                          <a:lnTo>
                            <a:pt x="99" y="705"/>
                          </a:lnTo>
                          <a:lnTo>
                            <a:pt x="108" y="715"/>
                          </a:lnTo>
                          <a:lnTo>
                            <a:pt x="118" y="724"/>
                          </a:lnTo>
                          <a:lnTo>
                            <a:pt x="132" y="738"/>
                          </a:lnTo>
                          <a:lnTo>
                            <a:pt x="146" y="748"/>
                          </a:lnTo>
                          <a:lnTo>
                            <a:pt x="156" y="752"/>
                          </a:lnTo>
                          <a:lnTo>
                            <a:pt x="165" y="757"/>
                          </a:lnTo>
                          <a:lnTo>
                            <a:pt x="175" y="767"/>
                          </a:lnTo>
                          <a:lnTo>
                            <a:pt x="184" y="771"/>
                          </a:lnTo>
                          <a:lnTo>
                            <a:pt x="194" y="771"/>
                          </a:lnTo>
                          <a:lnTo>
                            <a:pt x="203" y="776"/>
                          </a:lnTo>
                          <a:lnTo>
                            <a:pt x="213" y="776"/>
                          </a:lnTo>
                          <a:lnTo>
                            <a:pt x="208" y="790"/>
                          </a:lnTo>
                          <a:lnTo>
                            <a:pt x="208" y="804"/>
                          </a:lnTo>
                          <a:lnTo>
                            <a:pt x="208" y="819"/>
                          </a:lnTo>
                          <a:lnTo>
                            <a:pt x="203" y="833"/>
                          </a:lnTo>
                          <a:lnTo>
                            <a:pt x="203" y="856"/>
                          </a:lnTo>
                          <a:lnTo>
                            <a:pt x="203" y="866"/>
                          </a:lnTo>
                          <a:lnTo>
                            <a:pt x="222" y="1060"/>
                          </a:lnTo>
                          <a:lnTo>
                            <a:pt x="222" y="1074"/>
                          </a:lnTo>
                          <a:lnTo>
                            <a:pt x="222" y="1088"/>
                          </a:lnTo>
                          <a:lnTo>
                            <a:pt x="227" y="1093"/>
                          </a:lnTo>
                          <a:lnTo>
                            <a:pt x="236" y="1098"/>
                          </a:lnTo>
                          <a:lnTo>
                            <a:pt x="246" y="1098"/>
                          </a:lnTo>
                          <a:lnTo>
                            <a:pt x="312" y="1112"/>
                          </a:lnTo>
                          <a:lnTo>
                            <a:pt x="364" y="1107"/>
                          </a:lnTo>
                          <a:lnTo>
                            <a:pt x="383" y="1107"/>
                          </a:lnTo>
                          <a:lnTo>
                            <a:pt x="397" y="1107"/>
                          </a:lnTo>
                          <a:lnTo>
                            <a:pt x="402" y="1103"/>
                          </a:lnTo>
                          <a:lnTo>
                            <a:pt x="397" y="1098"/>
                          </a:lnTo>
                          <a:lnTo>
                            <a:pt x="402" y="1098"/>
                          </a:lnTo>
                          <a:lnTo>
                            <a:pt x="402" y="1088"/>
                          </a:lnTo>
                          <a:lnTo>
                            <a:pt x="397" y="1088"/>
                          </a:lnTo>
                          <a:lnTo>
                            <a:pt x="402" y="1084"/>
                          </a:lnTo>
                          <a:lnTo>
                            <a:pt x="402" y="1079"/>
                          </a:lnTo>
                          <a:lnTo>
                            <a:pt x="402" y="1074"/>
                          </a:lnTo>
                          <a:lnTo>
                            <a:pt x="397" y="1074"/>
                          </a:lnTo>
                          <a:lnTo>
                            <a:pt x="402" y="1069"/>
                          </a:lnTo>
                          <a:lnTo>
                            <a:pt x="402" y="1065"/>
                          </a:lnTo>
                          <a:lnTo>
                            <a:pt x="383" y="1060"/>
                          </a:lnTo>
                          <a:lnTo>
                            <a:pt x="373" y="1060"/>
                          </a:lnTo>
                          <a:lnTo>
                            <a:pt x="364" y="1060"/>
                          </a:lnTo>
                          <a:lnTo>
                            <a:pt x="350" y="1060"/>
                          </a:lnTo>
                          <a:lnTo>
                            <a:pt x="340" y="1055"/>
                          </a:lnTo>
                          <a:lnTo>
                            <a:pt x="331" y="1055"/>
                          </a:lnTo>
                          <a:lnTo>
                            <a:pt x="312" y="1055"/>
                          </a:lnTo>
                          <a:lnTo>
                            <a:pt x="302" y="1046"/>
                          </a:lnTo>
                          <a:lnTo>
                            <a:pt x="298" y="1032"/>
                          </a:lnTo>
                          <a:lnTo>
                            <a:pt x="298" y="1017"/>
                          </a:lnTo>
                          <a:lnTo>
                            <a:pt x="298" y="1003"/>
                          </a:lnTo>
                          <a:lnTo>
                            <a:pt x="298" y="984"/>
                          </a:lnTo>
                          <a:lnTo>
                            <a:pt x="302" y="871"/>
                          </a:lnTo>
                          <a:lnTo>
                            <a:pt x="302" y="856"/>
                          </a:lnTo>
                          <a:lnTo>
                            <a:pt x="302" y="838"/>
                          </a:lnTo>
                          <a:lnTo>
                            <a:pt x="302" y="823"/>
                          </a:lnTo>
                          <a:lnTo>
                            <a:pt x="302" y="814"/>
                          </a:lnTo>
                          <a:lnTo>
                            <a:pt x="307" y="790"/>
                          </a:lnTo>
                          <a:lnTo>
                            <a:pt x="307" y="776"/>
                          </a:lnTo>
                          <a:lnTo>
                            <a:pt x="307" y="762"/>
                          </a:lnTo>
                          <a:lnTo>
                            <a:pt x="307" y="757"/>
                          </a:lnTo>
                          <a:lnTo>
                            <a:pt x="307" y="748"/>
                          </a:lnTo>
                          <a:lnTo>
                            <a:pt x="307" y="738"/>
                          </a:lnTo>
                          <a:lnTo>
                            <a:pt x="307" y="729"/>
                          </a:lnTo>
                          <a:lnTo>
                            <a:pt x="302" y="715"/>
                          </a:lnTo>
                          <a:lnTo>
                            <a:pt x="298" y="700"/>
                          </a:lnTo>
                          <a:lnTo>
                            <a:pt x="288" y="691"/>
                          </a:lnTo>
                          <a:lnTo>
                            <a:pt x="279" y="677"/>
                          </a:lnTo>
                          <a:lnTo>
                            <a:pt x="269" y="662"/>
                          </a:lnTo>
                          <a:lnTo>
                            <a:pt x="260" y="648"/>
                          </a:lnTo>
                          <a:lnTo>
                            <a:pt x="255" y="644"/>
                          </a:lnTo>
                          <a:lnTo>
                            <a:pt x="241" y="629"/>
                          </a:lnTo>
                          <a:lnTo>
                            <a:pt x="232" y="620"/>
                          </a:lnTo>
                          <a:lnTo>
                            <a:pt x="222" y="610"/>
                          </a:lnTo>
                          <a:lnTo>
                            <a:pt x="208" y="596"/>
                          </a:lnTo>
                          <a:lnTo>
                            <a:pt x="198" y="587"/>
                          </a:lnTo>
                          <a:lnTo>
                            <a:pt x="189" y="573"/>
                          </a:lnTo>
                          <a:lnTo>
                            <a:pt x="189" y="558"/>
                          </a:lnTo>
                          <a:lnTo>
                            <a:pt x="194" y="544"/>
                          </a:lnTo>
                          <a:lnTo>
                            <a:pt x="198" y="530"/>
                          </a:lnTo>
                          <a:lnTo>
                            <a:pt x="208" y="516"/>
                          </a:lnTo>
                          <a:lnTo>
                            <a:pt x="222" y="497"/>
                          </a:lnTo>
                          <a:lnTo>
                            <a:pt x="227" y="487"/>
                          </a:lnTo>
                          <a:lnTo>
                            <a:pt x="236" y="473"/>
                          </a:lnTo>
                          <a:lnTo>
                            <a:pt x="246" y="464"/>
                          </a:lnTo>
                          <a:lnTo>
                            <a:pt x="260" y="450"/>
                          </a:lnTo>
                          <a:lnTo>
                            <a:pt x="265" y="440"/>
                          </a:lnTo>
                          <a:lnTo>
                            <a:pt x="269" y="426"/>
                          </a:lnTo>
                          <a:lnTo>
                            <a:pt x="274" y="412"/>
                          </a:lnTo>
                          <a:lnTo>
                            <a:pt x="279" y="397"/>
                          </a:lnTo>
                          <a:lnTo>
                            <a:pt x="284" y="383"/>
                          </a:lnTo>
                          <a:lnTo>
                            <a:pt x="288" y="369"/>
                          </a:lnTo>
                          <a:lnTo>
                            <a:pt x="293" y="355"/>
                          </a:lnTo>
                          <a:lnTo>
                            <a:pt x="298" y="331"/>
                          </a:lnTo>
                          <a:lnTo>
                            <a:pt x="302" y="326"/>
                          </a:lnTo>
                          <a:lnTo>
                            <a:pt x="307" y="312"/>
                          </a:lnTo>
                          <a:lnTo>
                            <a:pt x="317" y="298"/>
                          </a:lnTo>
                          <a:lnTo>
                            <a:pt x="321" y="284"/>
                          </a:lnTo>
                          <a:lnTo>
                            <a:pt x="321" y="270"/>
                          </a:lnTo>
                          <a:lnTo>
                            <a:pt x="326" y="256"/>
                          </a:lnTo>
                          <a:lnTo>
                            <a:pt x="326" y="241"/>
                          </a:lnTo>
                          <a:lnTo>
                            <a:pt x="326" y="227"/>
                          </a:lnTo>
                          <a:lnTo>
                            <a:pt x="326" y="208"/>
                          </a:lnTo>
                          <a:lnTo>
                            <a:pt x="326" y="194"/>
                          </a:lnTo>
                          <a:lnTo>
                            <a:pt x="331" y="175"/>
                          </a:lnTo>
                          <a:lnTo>
                            <a:pt x="340" y="170"/>
                          </a:lnTo>
                          <a:lnTo>
                            <a:pt x="350" y="166"/>
                          </a:lnTo>
                          <a:lnTo>
                            <a:pt x="359" y="180"/>
                          </a:lnTo>
                          <a:lnTo>
                            <a:pt x="369" y="189"/>
                          </a:lnTo>
                          <a:lnTo>
                            <a:pt x="378" y="194"/>
                          </a:lnTo>
                          <a:lnTo>
                            <a:pt x="388" y="194"/>
                          </a:lnTo>
                          <a:lnTo>
                            <a:pt x="407" y="194"/>
                          </a:lnTo>
                          <a:lnTo>
                            <a:pt x="416" y="189"/>
                          </a:lnTo>
                          <a:lnTo>
                            <a:pt x="430" y="189"/>
                          </a:lnTo>
                          <a:lnTo>
                            <a:pt x="440" y="189"/>
                          </a:lnTo>
                          <a:lnTo>
                            <a:pt x="449" y="189"/>
                          </a:lnTo>
                          <a:lnTo>
                            <a:pt x="463" y="185"/>
                          </a:lnTo>
                          <a:lnTo>
                            <a:pt x="468" y="175"/>
                          </a:lnTo>
                          <a:lnTo>
                            <a:pt x="468" y="166"/>
                          </a:lnTo>
                          <a:lnTo>
                            <a:pt x="473" y="156"/>
                          </a:lnTo>
                          <a:lnTo>
                            <a:pt x="478" y="147"/>
                          </a:lnTo>
                          <a:lnTo>
                            <a:pt x="468" y="123"/>
                          </a:lnTo>
                          <a:lnTo>
                            <a:pt x="473" y="118"/>
                          </a:lnTo>
                          <a:lnTo>
                            <a:pt x="468" y="114"/>
                          </a:lnTo>
                          <a:lnTo>
                            <a:pt x="463" y="109"/>
                          </a:lnTo>
                          <a:lnTo>
                            <a:pt x="449" y="99"/>
                          </a:lnTo>
                          <a:lnTo>
                            <a:pt x="449" y="95"/>
                          </a:lnTo>
                          <a:lnTo>
                            <a:pt x="449" y="85"/>
                          </a:lnTo>
                          <a:lnTo>
                            <a:pt x="454" y="80"/>
                          </a:lnTo>
                          <a:lnTo>
                            <a:pt x="463" y="80"/>
                          </a:lnTo>
                          <a:lnTo>
                            <a:pt x="459" y="66"/>
                          </a:lnTo>
                          <a:lnTo>
                            <a:pt x="449" y="66"/>
                          </a:lnTo>
                          <a:lnTo>
                            <a:pt x="440" y="43"/>
                          </a:lnTo>
                          <a:lnTo>
                            <a:pt x="426" y="24"/>
                          </a:lnTo>
                          <a:lnTo>
                            <a:pt x="426" y="19"/>
                          </a:lnTo>
                          <a:lnTo>
                            <a:pt x="426" y="9"/>
                          </a:lnTo>
                          <a:lnTo>
                            <a:pt x="421" y="5"/>
                          </a:lnTo>
                          <a:lnTo>
                            <a:pt x="416" y="0"/>
                          </a:lnTo>
                          <a:lnTo>
                            <a:pt x="407" y="0"/>
                          </a:lnTo>
                          <a:lnTo>
                            <a:pt x="397" y="0"/>
                          </a:lnTo>
                          <a:lnTo>
                            <a:pt x="383" y="0"/>
                          </a:lnTo>
                          <a:lnTo>
                            <a:pt x="373" y="0"/>
                          </a:lnTo>
                          <a:lnTo>
                            <a:pt x="364" y="0"/>
                          </a:lnTo>
                          <a:lnTo>
                            <a:pt x="350" y="0"/>
                          </a:lnTo>
                          <a:lnTo>
                            <a:pt x="340" y="0"/>
                          </a:lnTo>
                          <a:lnTo>
                            <a:pt x="331" y="0"/>
                          </a:lnTo>
                          <a:lnTo>
                            <a:pt x="321" y="0"/>
                          </a:lnTo>
                          <a:lnTo>
                            <a:pt x="317" y="5"/>
                          </a:lnTo>
                          <a:lnTo>
                            <a:pt x="302" y="19"/>
                          </a:lnTo>
                          <a:lnTo>
                            <a:pt x="298" y="24"/>
                          </a:lnTo>
                          <a:lnTo>
                            <a:pt x="288" y="28"/>
                          </a:lnTo>
                          <a:lnTo>
                            <a:pt x="279" y="38"/>
                          </a:lnTo>
                          <a:lnTo>
                            <a:pt x="269" y="47"/>
                          </a:lnTo>
                          <a:lnTo>
                            <a:pt x="260" y="52"/>
                          </a:lnTo>
                          <a:lnTo>
                            <a:pt x="246" y="57"/>
                          </a:lnTo>
                          <a:lnTo>
                            <a:pt x="241" y="61"/>
                          </a:lnTo>
                          <a:close/>
                        </a:path>
                      </a:pathLst>
                    </a:custGeom>
                    <a:solidFill>
                      <a:srgbClr val="919191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p:txBody>
                </p:sp>
              </p:grpSp>
              <p:sp>
                <p:nvSpPr>
                  <p:cNvPr id="15408" name="Freeform 23"/>
                  <p:cNvSpPr>
                    <a:spLocks/>
                  </p:cNvSpPr>
                  <p:nvPr/>
                </p:nvSpPr>
                <p:spPr bwMode="auto">
                  <a:xfrm>
                    <a:off x="1797" y="1564"/>
                    <a:ext cx="43" cy="71"/>
                  </a:xfrm>
                  <a:custGeom>
                    <a:avLst/>
                    <a:gdLst>
                      <a:gd name="T0" fmla="*/ 43 w 43"/>
                      <a:gd name="T1" fmla="*/ 10 h 71"/>
                      <a:gd name="T2" fmla="*/ 34 w 43"/>
                      <a:gd name="T3" fmla="*/ 5 h 71"/>
                      <a:gd name="T4" fmla="*/ 24 w 43"/>
                      <a:gd name="T5" fmla="*/ 0 h 71"/>
                      <a:gd name="T6" fmla="*/ 19 w 43"/>
                      <a:gd name="T7" fmla="*/ 0 h 71"/>
                      <a:gd name="T8" fmla="*/ 15 w 43"/>
                      <a:gd name="T9" fmla="*/ 5 h 71"/>
                      <a:gd name="T10" fmla="*/ 10 w 43"/>
                      <a:gd name="T11" fmla="*/ 5 h 71"/>
                      <a:gd name="T12" fmla="*/ 5 w 43"/>
                      <a:gd name="T13" fmla="*/ 10 h 71"/>
                      <a:gd name="T14" fmla="*/ 5 w 43"/>
                      <a:gd name="T15" fmla="*/ 19 h 71"/>
                      <a:gd name="T16" fmla="*/ 0 w 43"/>
                      <a:gd name="T17" fmla="*/ 24 h 71"/>
                      <a:gd name="T18" fmla="*/ 5 w 43"/>
                      <a:gd name="T19" fmla="*/ 29 h 71"/>
                      <a:gd name="T20" fmla="*/ 5 w 43"/>
                      <a:gd name="T21" fmla="*/ 38 h 71"/>
                      <a:gd name="T22" fmla="*/ 10 w 43"/>
                      <a:gd name="T23" fmla="*/ 43 h 71"/>
                      <a:gd name="T24" fmla="*/ 15 w 43"/>
                      <a:gd name="T25" fmla="*/ 52 h 71"/>
                      <a:gd name="T26" fmla="*/ 24 w 43"/>
                      <a:gd name="T27" fmla="*/ 67 h 71"/>
                      <a:gd name="T28" fmla="*/ 29 w 43"/>
                      <a:gd name="T29" fmla="*/ 71 h 71"/>
                      <a:gd name="T30" fmla="*/ 34 w 43"/>
                      <a:gd name="T31" fmla="*/ 71 h 71"/>
                      <a:gd name="T32" fmla="*/ 38 w 43"/>
                      <a:gd name="T33" fmla="*/ 67 h 71"/>
                      <a:gd name="T34" fmla="*/ 43 w 43"/>
                      <a:gd name="T35" fmla="*/ 62 h 71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43"/>
                      <a:gd name="T55" fmla="*/ 0 h 71"/>
                      <a:gd name="T56" fmla="*/ 43 w 43"/>
                      <a:gd name="T57" fmla="*/ 71 h 71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43" h="71">
                        <a:moveTo>
                          <a:pt x="43" y="10"/>
                        </a:moveTo>
                        <a:lnTo>
                          <a:pt x="34" y="5"/>
                        </a:lnTo>
                        <a:lnTo>
                          <a:pt x="24" y="0"/>
                        </a:lnTo>
                        <a:lnTo>
                          <a:pt x="19" y="0"/>
                        </a:lnTo>
                        <a:lnTo>
                          <a:pt x="15" y="5"/>
                        </a:lnTo>
                        <a:lnTo>
                          <a:pt x="10" y="5"/>
                        </a:lnTo>
                        <a:lnTo>
                          <a:pt x="5" y="10"/>
                        </a:lnTo>
                        <a:lnTo>
                          <a:pt x="5" y="19"/>
                        </a:lnTo>
                        <a:lnTo>
                          <a:pt x="0" y="24"/>
                        </a:lnTo>
                        <a:lnTo>
                          <a:pt x="5" y="29"/>
                        </a:lnTo>
                        <a:lnTo>
                          <a:pt x="5" y="38"/>
                        </a:lnTo>
                        <a:lnTo>
                          <a:pt x="10" y="43"/>
                        </a:lnTo>
                        <a:lnTo>
                          <a:pt x="15" y="52"/>
                        </a:lnTo>
                        <a:lnTo>
                          <a:pt x="24" y="67"/>
                        </a:lnTo>
                        <a:lnTo>
                          <a:pt x="29" y="71"/>
                        </a:lnTo>
                        <a:lnTo>
                          <a:pt x="34" y="71"/>
                        </a:lnTo>
                        <a:lnTo>
                          <a:pt x="38" y="67"/>
                        </a:lnTo>
                        <a:lnTo>
                          <a:pt x="43" y="6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endParaRPr>
                  </a:p>
                </p:txBody>
              </p:sp>
            </p:grpSp>
            <p:sp>
              <p:nvSpPr>
                <p:cNvPr id="15406" name="Freeform 24"/>
                <p:cNvSpPr>
                  <a:spLocks/>
                </p:cNvSpPr>
                <p:nvPr/>
              </p:nvSpPr>
              <p:spPr bwMode="auto">
                <a:xfrm>
                  <a:off x="2064" y="3016"/>
                  <a:ext cx="156" cy="596"/>
                </a:xfrm>
                <a:custGeom>
                  <a:avLst/>
                  <a:gdLst>
                    <a:gd name="T0" fmla="*/ 42 w 156"/>
                    <a:gd name="T1" fmla="*/ 9 h 596"/>
                    <a:gd name="T2" fmla="*/ 38 w 156"/>
                    <a:gd name="T3" fmla="*/ 42 h 596"/>
                    <a:gd name="T4" fmla="*/ 33 w 156"/>
                    <a:gd name="T5" fmla="*/ 71 h 596"/>
                    <a:gd name="T6" fmla="*/ 19 w 156"/>
                    <a:gd name="T7" fmla="*/ 109 h 596"/>
                    <a:gd name="T8" fmla="*/ 9 w 156"/>
                    <a:gd name="T9" fmla="*/ 137 h 596"/>
                    <a:gd name="T10" fmla="*/ 5 w 156"/>
                    <a:gd name="T11" fmla="*/ 165 h 596"/>
                    <a:gd name="T12" fmla="*/ 0 w 156"/>
                    <a:gd name="T13" fmla="*/ 203 h 596"/>
                    <a:gd name="T14" fmla="*/ 0 w 156"/>
                    <a:gd name="T15" fmla="*/ 236 h 596"/>
                    <a:gd name="T16" fmla="*/ 5 w 156"/>
                    <a:gd name="T17" fmla="*/ 274 h 596"/>
                    <a:gd name="T18" fmla="*/ 19 w 156"/>
                    <a:gd name="T19" fmla="*/ 303 h 596"/>
                    <a:gd name="T20" fmla="*/ 28 w 156"/>
                    <a:gd name="T21" fmla="*/ 336 h 596"/>
                    <a:gd name="T22" fmla="*/ 38 w 156"/>
                    <a:gd name="T23" fmla="*/ 364 h 596"/>
                    <a:gd name="T24" fmla="*/ 57 w 156"/>
                    <a:gd name="T25" fmla="*/ 397 h 596"/>
                    <a:gd name="T26" fmla="*/ 66 w 156"/>
                    <a:gd name="T27" fmla="*/ 421 h 596"/>
                    <a:gd name="T28" fmla="*/ 76 w 156"/>
                    <a:gd name="T29" fmla="*/ 449 h 596"/>
                    <a:gd name="T30" fmla="*/ 80 w 156"/>
                    <a:gd name="T31" fmla="*/ 478 h 596"/>
                    <a:gd name="T32" fmla="*/ 76 w 156"/>
                    <a:gd name="T33" fmla="*/ 506 h 596"/>
                    <a:gd name="T34" fmla="*/ 71 w 156"/>
                    <a:gd name="T35" fmla="*/ 535 h 596"/>
                    <a:gd name="T36" fmla="*/ 71 w 156"/>
                    <a:gd name="T37" fmla="*/ 563 h 596"/>
                    <a:gd name="T38" fmla="*/ 76 w 156"/>
                    <a:gd name="T39" fmla="*/ 568 h 596"/>
                    <a:gd name="T40" fmla="*/ 80 w 156"/>
                    <a:gd name="T41" fmla="*/ 572 h 596"/>
                    <a:gd name="T42" fmla="*/ 80 w 156"/>
                    <a:gd name="T43" fmla="*/ 572 h 596"/>
                    <a:gd name="T44" fmla="*/ 90 w 156"/>
                    <a:gd name="T45" fmla="*/ 591 h 596"/>
                    <a:gd name="T46" fmla="*/ 95 w 156"/>
                    <a:gd name="T47" fmla="*/ 591 h 596"/>
                    <a:gd name="T48" fmla="*/ 99 w 156"/>
                    <a:gd name="T49" fmla="*/ 553 h 596"/>
                    <a:gd name="T50" fmla="*/ 109 w 156"/>
                    <a:gd name="T51" fmla="*/ 596 h 596"/>
                    <a:gd name="T52" fmla="*/ 113 w 156"/>
                    <a:gd name="T53" fmla="*/ 596 h 596"/>
                    <a:gd name="T54" fmla="*/ 118 w 156"/>
                    <a:gd name="T55" fmla="*/ 572 h 596"/>
                    <a:gd name="T56" fmla="*/ 118 w 156"/>
                    <a:gd name="T57" fmla="*/ 591 h 596"/>
                    <a:gd name="T58" fmla="*/ 132 w 156"/>
                    <a:gd name="T59" fmla="*/ 591 h 596"/>
                    <a:gd name="T60" fmla="*/ 137 w 156"/>
                    <a:gd name="T61" fmla="*/ 587 h 596"/>
                    <a:gd name="T62" fmla="*/ 142 w 156"/>
                    <a:gd name="T63" fmla="*/ 553 h 596"/>
                    <a:gd name="T64" fmla="*/ 142 w 156"/>
                    <a:gd name="T65" fmla="*/ 535 h 596"/>
                    <a:gd name="T66" fmla="*/ 151 w 156"/>
                    <a:gd name="T67" fmla="*/ 535 h 596"/>
                    <a:gd name="T68" fmla="*/ 156 w 156"/>
                    <a:gd name="T69" fmla="*/ 530 h 596"/>
                    <a:gd name="T70" fmla="*/ 156 w 156"/>
                    <a:gd name="T71" fmla="*/ 511 h 596"/>
                    <a:gd name="T72" fmla="*/ 147 w 156"/>
                    <a:gd name="T73" fmla="*/ 482 h 596"/>
                    <a:gd name="T74" fmla="*/ 142 w 156"/>
                    <a:gd name="T75" fmla="*/ 454 h 596"/>
                    <a:gd name="T76" fmla="*/ 132 w 156"/>
                    <a:gd name="T77" fmla="*/ 426 h 596"/>
                    <a:gd name="T78" fmla="*/ 123 w 156"/>
                    <a:gd name="T79" fmla="*/ 397 h 596"/>
                    <a:gd name="T80" fmla="*/ 123 w 156"/>
                    <a:gd name="T81" fmla="*/ 364 h 596"/>
                    <a:gd name="T82" fmla="*/ 123 w 156"/>
                    <a:gd name="T83" fmla="*/ 336 h 596"/>
                    <a:gd name="T84" fmla="*/ 118 w 156"/>
                    <a:gd name="T85" fmla="*/ 307 h 596"/>
                    <a:gd name="T86" fmla="*/ 109 w 156"/>
                    <a:gd name="T87" fmla="*/ 274 h 596"/>
                    <a:gd name="T88" fmla="*/ 99 w 156"/>
                    <a:gd name="T89" fmla="*/ 246 h 596"/>
                    <a:gd name="T90" fmla="*/ 109 w 156"/>
                    <a:gd name="T91" fmla="*/ 217 h 596"/>
                    <a:gd name="T92" fmla="*/ 123 w 156"/>
                    <a:gd name="T93" fmla="*/ 180 h 596"/>
                    <a:gd name="T94" fmla="*/ 137 w 156"/>
                    <a:gd name="T95" fmla="*/ 137 h 596"/>
                    <a:gd name="T96" fmla="*/ 142 w 156"/>
                    <a:gd name="T97" fmla="*/ 109 h 596"/>
                    <a:gd name="T98" fmla="*/ 147 w 156"/>
                    <a:gd name="T99" fmla="*/ 76 h 59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56"/>
                    <a:gd name="T151" fmla="*/ 0 h 596"/>
                    <a:gd name="T152" fmla="*/ 156 w 156"/>
                    <a:gd name="T153" fmla="*/ 596 h 59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56" h="596">
                      <a:moveTo>
                        <a:pt x="47" y="0"/>
                      </a:moveTo>
                      <a:lnTo>
                        <a:pt x="42" y="9"/>
                      </a:lnTo>
                      <a:lnTo>
                        <a:pt x="42" y="28"/>
                      </a:lnTo>
                      <a:lnTo>
                        <a:pt x="38" y="42"/>
                      </a:lnTo>
                      <a:lnTo>
                        <a:pt x="38" y="52"/>
                      </a:lnTo>
                      <a:lnTo>
                        <a:pt x="33" y="71"/>
                      </a:lnTo>
                      <a:lnTo>
                        <a:pt x="24" y="90"/>
                      </a:lnTo>
                      <a:lnTo>
                        <a:pt x="19" y="109"/>
                      </a:lnTo>
                      <a:lnTo>
                        <a:pt x="9" y="123"/>
                      </a:lnTo>
                      <a:lnTo>
                        <a:pt x="9" y="137"/>
                      </a:lnTo>
                      <a:lnTo>
                        <a:pt x="5" y="156"/>
                      </a:lnTo>
                      <a:lnTo>
                        <a:pt x="5" y="165"/>
                      </a:lnTo>
                      <a:lnTo>
                        <a:pt x="0" y="180"/>
                      </a:lnTo>
                      <a:lnTo>
                        <a:pt x="0" y="203"/>
                      </a:lnTo>
                      <a:lnTo>
                        <a:pt x="0" y="217"/>
                      </a:lnTo>
                      <a:lnTo>
                        <a:pt x="0" y="236"/>
                      </a:lnTo>
                      <a:lnTo>
                        <a:pt x="0" y="260"/>
                      </a:lnTo>
                      <a:lnTo>
                        <a:pt x="5" y="274"/>
                      </a:lnTo>
                      <a:lnTo>
                        <a:pt x="9" y="288"/>
                      </a:lnTo>
                      <a:lnTo>
                        <a:pt x="19" y="303"/>
                      </a:lnTo>
                      <a:lnTo>
                        <a:pt x="24" y="322"/>
                      </a:lnTo>
                      <a:lnTo>
                        <a:pt x="28" y="336"/>
                      </a:lnTo>
                      <a:lnTo>
                        <a:pt x="33" y="350"/>
                      </a:lnTo>
                      <a:lnTo>
                        <a:pt x="38" y="364"/>
                      </a:lnTo>
                      <a:lnTo>
                        <a:pt x="47" y="378"/>
                      </a:lnTo>
                      <a:lnTo>
                        <a:pt x="57" y="397"/>
                      </a:lnTo>
                      <a:lnTo>
                        <a:pt x="61" y="407"/>
                      </a:lnTo>
                      <a:lnTo>
                        <a:pt x="66" y="421"/>
                      </a:lnTo>
                      <a:lnTo>
                        <a:pt x="71" y="435"/>
                      </a:lnTo>
                      <a:lnTo>
                        <a:pt x="76" y="449"/>
                      </a:lnTo>
                      <a:lnTo>
                        <a:pt x="80" y="464"/>
                      </a:lnTo>
                      <a:lnTo>
                        <a:pt x="80" y="478"/>
                      </a:lnTo>
                      <a:lnTo>
                        <a:pt x="76" y="492"/>
                      </a:lnTo>
                      <a:lnTo>
                        <a:pt x="76" y="506"/>
                      </a:lnTo>
                      <a:lnTo>
                        <a:pt x="71" y="520"/>
                      </a:lnTo>
                      <a:lnTo>
                        <a:pt x="71" y="535"/>
                      </a:lnTo>
                      <a:lnTo>
                        <a:pt x="71" y="549"/>
                      </a:lnTo>
                      <a:lnTo>
                        <a:pt x="71" y="563"/>
                      </a:lnTo>
                      <a:lnTo>
                        <a:pt x="71" y="568"/>
                      </a:lnTo>
                      <a:lnTo>
                        <a:pt x="76" y="568"/>
                      </a:lnTo>
                      <a:lnTo>
                        <a:pt x="80" y="572"/>
                      </a:lnTo>
                      <a:lnTo>
                        <a:pt x="85" y="544"/>
                      </a:lnTo>
                      <a:lnTo>
                        <a:pt x="80" y="572"/>
                      </a:lnTo>
                      <a:lnTo>
                        <a:pt x="85" y="582"/>
                      </a:lnTo>
                      <a:lnTo>
                        <a:pt x="90" y="591"/>
                      </a:lnTo>
                      <a:lnTo>
                        <a:pt x="95" y="591"/>
                      </a:lnTo>
                      <a:lnTo>
                        <a:pt x="99" y="591"/>
                      </a:lnTo>
                      <a:lnTo>
                        <a:pt x="99" y="553"/>
                      </a:lnTo>
                      <a:lnTo>
                        <a:pt x="104" y="591"/>
                      </a:lnTo>
                      <a:lnTo>
                        <a:pt x="109" y="596"/>
                      </a:lnTo>
                      <a:lnTo>
                        <a:pt x="113" y="596"/>
                      </a:lnTo>
                      <a:lnTo>
                        <a:pt x="118" y="591"/>
                      </a:lnTo>
                      <a:lnTo>
                        <a:pt x="118" y="572"/>
                      </a:lnTo>
                      <a:lnTo>
                        <a:pt x="118" y="553"/>
                      </a:lnTo>
                      <a:lnTo>
                        <a:pt x="118" y="591"/>
                      </a:lnTo>
                      <a:lnTo>
                        <a:pt x="123" y="591"/>
                      </a:lnTo>
                      <a:lnTo>
                        <a:pt x="132" y="591"/>
                      </a:lnTo>
                      <a:lnTo>
                        <a:pt x="137" y="587"/>
                      </a:lnTo>
                      <a:lnTo>
                        <a:pt x="142" y="568"/>
                      </a:lnTo>
                      <a:lnTo>
                        <a:pt x="142" y="553"/>
                      </a:lnTo>
                      <a:lnTo>
                        <a:pt x="142" y="506"/>
                      </a:lnTo>
                      <a:lnTo>
                        <a:pt x="142" y="535"/>
                      </a:lnTo>
                      <a:lnTo>
                        <a:pt x="147" y="535"/>
                      </a:lnTo>
                      <a:lnTo>
                        <a:pt x="151" y="535"/>
                      </a:lnTo>
                      <a:lnTo>
                        <a:pt x="156" y="530"/>
                      </a:lnTo>
                      <a:lnTo>
                        <a:pt x="156" y="520"/>
                      </a:lnTo>
                      <a:lnTo>
                        <a:pt x="156" y="511"/>
                      </a:lnTo>
                      <a:lnTo>
                        <a:pt x="151" y="497"/>
                      </a:lnTo>
                      <a:lnTo>
                        <a:pt x="147" y="482"/>
                      </a:lnTo>
                      <a:lnTo>
                        <a:pt x="147" y="473"/>
                      </a:lnTo>
                      <a:lnTo>
                        <a:pt x="142" y="454"/>
                      </a:lnTo>
                      <a:lnTo>
                        <a:pt x="137" y="440"/>
                      </a:lnTo>
                      <a:lnTo>
                        <a:pt x="132" y="426"/>
                      </a:lnTo>
                      <a:lnTo>
                        <a:pt x="128" y="411"/>
                      </a:lnTo>
                      <a:lnTo>
                        <a:pt x="123" y="397"/>
                      </a:lnTo>
                      <a:lnTo>
                        <a:pt x="123" y="383"/>
                      </a:lnTo>
                      <a:lnTo>
                        <a:pt x="123" y="364"/>
                      </a:lnTo>
                      <a:lnTo>
                        <a:pt x="123" y="350"/>
                      </a:lnTo>
                      <a:lnTo>
                        <a:pt x="123" y="336"/>
                      </a:lnTo>
                      <a:lnTo>
                        <a:pt x="123" y="322"/>
                      </a:lnTo>
                      <a:lnTo>
                        <a:pt x="118" y="307"/>
                      </a:lnTo>
                      <a:lnTo>
                        <a:pt x="113" y="288"/>
                      </a:lnTo>
                      <a:lnTo>
                        <a:pt x="109" y="274"/>
                      </a:lnTo>
                      <a:lnTo>
                        <a:pt x="104" y="260"/>
                      </a:lnTo>
                      <a:lnTo>
                        <a:pt x="99" y="246"/>
                      </a:lnTo>
                      <a:lnTo>
                        <a:pt x="104" y="232"/>
                      </a:lnTo>
                      <a:lnTo>
                        <a:pt x="109" y="217"/>
                      </a:lnTo>
                      <a:lnTo>
                        <a:pt x="118" y="203"/>
                      </a:lnTo>
                      <a:lnTo>
                        <a:pt x="123" y="180"/>
                      </a:lnTo>
                      <a:lnTo>
                        <a:pt x="132" y="161"/>
                      </a:lnTo>
                      <a:lnTo>
                        <a:pt x="137" y="137"/>
                      </a:lnTo>
                      <a:lnTo>
                        <a:pt x="142" y="123"/>
                      </a:lnTo>
                      <a:lnTo>
                        <a:pt x="142" y="109"/>
                      </a:lnTo>
                      <a:lnTo>
                        <a:pt x="147" y="90"/>
                      </a:lnTo>
                      <a:lnTo>
                        <a:pt x="147" y="76"/>
                      </a:lnTo>
                      <a:lnTo>
                        <a:pt x="147" y="61"/>
                      </a:lnTo>
                    </a:path>
                  </a:pathLst>
                </a:custGeom>
                <a:noFill/>
                <a:ln w="0">
                  <a:solidFill>
                    <a:srgbClr val="4A4A4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p:grpSp>
          <p:grpSp>
            <p:nvGrpSpPr>
              <p:cNvPr id="11" name="Group 25"/>
              <p:cNvGrpSpPr>
                <a:grpSpLocks/>
              </p:cNvGrpSpPr>
              <p:nvPr/>
            </p:nvGrpSpPr>
            <p:grpSpPr bwMode="auto">
              <a:xfrm>
                <a:off x="2245" y="2886"/>
                <a:ext cx="223" cy="194"/>
                <a:chOff x="1731" y="1536"/>
                <a:chExt cx="223" cy="194"/>
              </a:xfrm>
            </p:grpSpPr>
            <p:sp>
              <p:nvSpPr>
                <p:cNvPr id="15403" name="Freeform 26"/>
                <p:cNvSpPr>
                  <a:spLocks/>
                </p:cNvSpPr>
                <p:nvPr/>
              </p:nvSpPr>
              <p:spPr bwMode="auto">
                <a:xfrm>
                  <a:off x="1731" y="1536"/>
                  <a:ext cx="223" cy="194"/>
                </a:xfrm>
                <a:custGeom>
                  <a:avLst/>
                  <a:gdLst>
                    <a:gd name="T0" fmla="*/ 171 w 223"/>
                    <a:gd name="T1" fmla="*/ 5 h 194"/>
                    <a:gd name="T2" fmla="*/ 156 w 223"/>
                    <a:gd name="T3" fmla="*/ 0 h 194"/>
                    <a:gd name="T4" fmla="*/ 90 w 223"/>
                    <a:gd name="T5" fmla="*/ 0 h 194"/>
                    <a:gd name="T6" fmla="*/ 66 w 223"/>
                    <a:gd name="T7" fmla="*/ 0 h 194"/>
                    <a:gd name="T8" fmla="*/ 47 w 223"/>
                    <a:gd name="T9" fmla="*/ 19 h 194"/>
                    <a:gd name="T10" fmla="*/ 0 w 223"/>
                    <a:gd name="T11" fmla="*/ 52 h 194"/>
                    <a:gd name="T12" fmla="*/ 47 w 223"/>
                    <a:gd name="T13" fmla="*/ 57 h 194"/>
                    <a:gd name="T14" fmla="*/ 66 w 223"/>
                    <a:gd name="T15" fmla="*/ 85 h 194"/>
                    <a:gd name="T16" fmla="*/ 52 w 223"/>
                    <a:gd name="T17" fmla="*/ 109 h 194"/>
                    <a:gd name="T18" fmla="*/ 52 w 223"/>
                    <a:gd name="T19" fmla="*/ 132 h 194"/>
                    <a:gd name="T20" fmla="*/ 76 w 223"/>
                    <a:gd name="T21" fmla="*/ 175 h 194"/>
                    <a:gd name="T22" fmla="*/ 95 w 223"/>
                    <a:gd name="T23" fmla="*/ 166 h 194"/>
                    <a:gd name="T24" fmla="*/ 114 w 223"/>
                    <a:gd name="T25" fmla="*/ 189 h 194"/>
                    <a:gd name="T26" fmla="*/ 133 w 223"/>
                    <a:gd name="T27" fmla="*/ 194 h 194"/>
                    <a:gd name="T28" fmla="*/ 166 w 223"/>
                    <a:gd name="T29" fmla="*/ 185 h 194"/>
                    <a:gd name="T30" fmla="*/ 199 w 223"/>
                    <a:gd name="T31" fmla="*/ 185 h 194"/>
                    <a:gd name="T32" fmla="*/ 213 w 223"/>
                    <a:gd name="T33" fmla="*/ 170 h 194"/>
                    <a:gd name="T34" fmla="*/ 223 w 223"/>
                    <a:gd name="T35" fmla="*/ 156 h 194"/>
                    <a:gd name="T36" fmla="*/ 213 w 223"/>
                    <a:gd name="T37" fmla="*/ 151 h 194"/>
                    <a:gd name="T38" fmla="*/ 204 w 223"/>
                    <a:gd name="T39" fmla="*/ 151 h 194"/>
                    <a:gd name="T40" fmla="*/ 171 w 223"/>
                    <a:gd name="T41" fmla="*/ 147 h 194"/>
                    <a:gd name="T42" fmla="*/ 152 w 223"/>
                    <a:gd name="T43" fmla="*/ 142 h 194"/>
                    <a:gd name="T44" fmla="*/ 142 w 223"/>
                    <a:gd name="T45" fmla="*/ 132 h 194"/>
                    <a:gd name="T46" fmla="*/ 137 w 223"/>
                    <a:gd name="T47" fmla="*/ 137 h 194"/>
                    <a:gd name="T48" fmla="*/ 123 w 223"/>
                    <a:gd name="T49" fmla="*/ 151 h 194"/>
                    <a:gd name="T50" fmla="*/ 133 w 223"/>
                    <a:gd name="T51" fmla="*/ 123 h 194"/>
                    <a:gd name="T52" fmla="*/ 147 w 223"/>
                    <a:gd name="T53" fmla="*/ 114 h 194"/>
                    <a:gd name="T54" fmla="*/ 147 w 223"/>
                    <a:gd name="T55" fmla="*/ 99 h 194"/>
                    <a:gd name="T56" fmla="*/ 133 w 223"/>
                    <a:gd name="T57" fmla="*/ 90 h 194"/>
                    <a:gd name="T58" fmla="*/ 147 w 223"/>
                    <a:gd name="T59" fmla="*/ 76 h 194"/>
                    <a:gd name="T60" fmla="*/ 166 w 223"/>
                    <a:gd name="T61" fmla="*/ 61 h 194"/>
                    <a:gd name="T62" fmla="*/ 166 w 223"/>
                    <a:gd name="T63" fmla="*/ 47 h 194"/>
                    <a:gd name="T64" fmla="*/ 156 w 223"/>
                    <a:gd name="T65" fmla="*/ 33 h 194"/>
                    <a:gd name="T66" fmla="*/ 171 w 223"/>
                    <a:gd name="T67" fmla="*/ 9 h 19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223"/>
                    <a:gd name="T103" fmla="*/ 0 h 194"/>
                    <a:gd name="T104" fmla="*/ 223 w 223"/>
                    <a:gd name="T105" fmla="*/ 194 h 194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223" h="194">
                      <a:moveTo>
                        <a:pt x="171" y="9"/>
                      </a:moveTo>
                      <a:lnTo>
                        <a:pt x="171" y="5"/>
                      </a:lnTo>
                      <a:lnTo>
                        <a:pt x="161" y="0"/>
                      </a:lnTo>
                      <a:lnTo>
                        <a:pt x="156" y="0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76" y="0"/>
                      </a:lnTo>
                      <a:lnTo>
                        <a:pt x="66" y="0"/>
                      </a:lnTo>
                      <a:lnTo>
                        <a:pt x="62" y="5"/>
                      </a:lnTo>
                      <a:lnTo>
                        <a:pt x="47" y="19"/>
                      </a:lnTo>
                      <a:lnTo>
                        <a:pt x="29" y="33"/>
                      </a:lnTo>
                      <a:lnTo>
                        <a:pt x="0" y="52"/>
                      </a:lnTo>
                      <a:lnTo>
                        <a:pt x="33" y="52"/>
                      </a:lnTo>
                      <a:lnTo>
                        <a:pt x="47" y="57"/>
                      </a:lnTo>
                      <a:lnTo>
                        <a:pt x="62" y="71"/>
                      </a:lnTo>
                      <a:lnTo>
                        <a:pt x="66" y="85"/>
                      </a:lnTo>
                      <a:lnTo>
                        <a:pt x="62" y="95"/>
                      </a:lnTo>
                      <a:lnTo>
                        <a:pt x="52" y="109"/>
                      </a:lnTo>
                      <a:lnTo>
                        <a:pt x="43" y="118"/>
                      </a:lnTo>
                      <a:lnTo>
                        <a:pt x="52" y="132"/>
                      </a:lnTo>
                      <a:lnTo>
                        <a:pt x="62" y="142"/>
                      </a:lnTo>
                      <a:lnTo>
                        <a:pt x="76" y="175"/>
                      </a:lnTo>
                      <a:lnTo>
                        <a:pt x="90" y="166"/>
                      </a:lnTo>
                      <a:lnTo>
                        <a:pt x="95" y="166"/>
                      </a:lnTo>
                      <a:lnTo>
                        <a:pt x="109" y="180"/>
                      </a:lnTo>
                      <a:lnTo>
                        <a:pt x="114" y="189"/>
                      </a:lnTo>
                      <a:lnTo>
                        <a:pt x="123" y="194"/>
                      </a:lnTo>
                      <a:lnTo>
                        <a:pt x="133" y="194"/>
                      </a:lnTo>
                      <a:lnTo>
                        <a:pt x="152" y="189"/>
                      </a:lnTo>
                      <a:lnTo>
                        <a:pt x="166" y="185"/>
                      </a:lnTo>
                      <a:lnTo>
                        <a:pt x="185" y="185"/>
                      </a:lnTo>
                      <a:lnTo>
                        <a:pt x="199" y="185"/>
                      </a:lnTo>
                      <a:lnTo>
                        <a:pt x="208" y="180"/>
                      </a:lnTo>
                      <a:lnTo>
                        <a:pt x="213" y="170"/>
                      </a:lnTo>
                      <a:lnTo>
                        <a:pt x="218" y="161"/>
                      </a:lnTo>
                      <a:lnTo>
                        <a:pt x="223" y="156"/>
                      </a:lnTo>
                      <a:lnTo>
                        <a:pt x="223" y="147"/>
                      </a:lnTo>
                      <a:lnTo>
                        <a:pt x="213" y="151"/>
                      </a:lnTo>
                      <a:lnTo>
                        <a:pt x="208" y="151"/>
                      </a:lnTo>
                      <a:lnTo>
                        <a:pt x="204" y="151"/>
                      </a:lnTo>
                      <a:lnTo>
                        <a:pt x="194" y="151"/>
                      </a:lnTo>
                      <a:lnTo>
                        <a:pt x="171" y="147"/>
                      </a:lnTo>
                      <a:lnTo>
                        <a:pt x="156" y="147"/>
                      </a:lnTo>
                      <a:lnTo>
                        <a:pt x="152" y="142"/>
                      </a:lnTo>
                      <a:lnTo>
                        <a:pt x="147" y="142"/>
                      </a:lnTo>
                      <a:lnTo>
                        <a:pt x="142" y="132"/>
                      </a:lnTo>
                      <a:lnTo>
                        <a:pt x="142" y="137"/>
                      </a:lnTo>
                      <a:lnTo>
                        <a:pt x="137" y="137"/>
                      </a:lnTo>
                      <a:lnTo>
                        <a:pt x="128" y="142"/>
                      </a:lnTo>
                      <a:lnTo>
                        <a:pt x="123" y="151"/>
                      </a:lnTo>
                      <a:lnTo>
                        <a:pt x="123" y="142"/>
                      </a:lnTo>
                      <a:lnTo>
                        <a:pt x="133" y="123"/>
                      </a:lnTo>
                      <a:lnTo>
                        <a:pt x="147" y="118"/>
                      </a:lnTo>
                      <a:lnTo>
                        <a:pt x="147" y="114"/>
                      </a:lnTo>
                      <a:lnTo>
                        <a:pt x="147" y="109"/>
                      </a:lnTo>
                      <a:lnTo>
                        <a:pt x="147" y="99"/>
                      </a:lnTo>
                      <a:lnTo>
                        <a:pt x="142" y="95"/>
                      </a:lnTo>
                      <a:lnTo>
                        <a:pt x="133" y="90"/>
                      </a:lnTo>
                      <a:lnTo>
                        <a:pt x="133" y="85"/>
                      </a:lnTo>
                      <a:lnTo>
                        <a:pt x="147" y="76"/>
                      </a:lnTo>
                      <a:lnTo>
                        <a:pt x="156" y="71"/>
                      </a:lnTo>
                      <a:lnTo>
                        <a:pt x="166" y="61"/>
                      </a:lnTo>
                      <a:lnTo>
                        <a:pt x="166" y="52"/>
                      </a:lnTo>
                      <a:lnTo>
                        <a:pt x="166" y="47"/>
                      </a:lnTo>
                      <a:lnTo>
                        <a:pt x="161" y="38"/>
                      </a:lnTo>
                      <a:lnTo>
                        <a:pt x="156" y="33"/>
                      </a:lnTo>
                      <a:lnTo>
                        <a:pt x="171" y="24"/>
                      </a:lnTo>
                      <a:lnTo>
                        <a:pt x="171" y="9"/>
                      </a:lnTo>
                      <a:close/>
                    </a:path>
                  </a:pathLst>
                </a:custGeom>
                <a:solidFill>
                  <a:srgbClr val="6E6E6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15404" name="Freeform 27"/>
                <p:cNvSpPr>
                  <a:spLocks/>
                </p:cNvSpPr>
                <p:nvPr/>
              </p:nvSpPr>
              <p:spPr bwMode="auto">
                <a:xfrm>
                  <a:off x="1897" y="1678"/>
                  <a:ext cx="57" cy="9"/>
                </a:xfrm>
                <a:custGeom>
                  <a:avLst/>
                  <a:gdLst>
                    <a:gd name="T0" fmla="*/ 5 w 57"/>
                    <a:gd name="T1" fmla="*/ 5 h 9"/>
                    <a:gd name="T2" fmla="*/ 23 w 57"/>
                    <a:gd name="T3" fmla="*/ 0 h 9"/>
                    <a:gd name="T4" fmla="*/ 33 w 57"/>
                    <a:gd name="T5" fmla="*/ 0 h 9"/>
                    <a:gd name="T6" fmla="*/ 47 w 57"/>
                    <a:gd name="T7" fmla="*/ 0 h 9"/>
                    <a:gd name="T8" fmla="*/ 52 w 57"/>
                    <a:gd name="T9" fmla="*/ 0 h 9"/>
                    <a:gd name="T10" fmla="*/ 57 w 57"/>
                    <a:gd name="T11" fmla="*/ 5 h 9"/>
                    <a:gd name="T12" fmla="*/ 52 w 57"/>
                    <a:gd name="T13" fmla="*/ 5 h 9"/>
                    <a:gd name="T14" fmla="*/ 47 w 57"/>
                    <a:gd name="T15" fmla="*/ 0 h 9"/>
                    <a:gd name="T16" fmla="*/ 33 w 57"/>
                    <a:gd name="T17" fmla="*/ 0 h 9"/>
                    <a:gd name="T18" fmla="*/ 5 w 57"/>
                    <a:gd name="T19" fmla="*/ 9 h 9"/>
                    <a:gd name="T20" fmla="*/ 33 w 57"/>
                    <a:gd name="T21" fmla="*/ 5 h 9"/>
                    <a:gd name="T22" fmla="*/ 42 w 57"/>
                    <a:gd name="T23" fmla="*/ 5 h 9"/>
                    <a:gd name="T24" fmla="*/ 57 w 57"/>
                    <a:gd name="T25" fmla="*/ 5 h 9"/>
                    <a:gd name="T26" fmla="*/ 52 w 57"/>
                    <a:gd name="T27" fmla="*/ 9 h 9"/>
                    <a:gd name="T28" fmla="*/ 47 w 57"/>
                    <a:gd name="T29" fmla="*/ 9 h 9"/>
                    <a:gd name="T30" fmla="*/ 42 w 57"/>
                    <a:gd name="T31" fmla="*/ 9 h 9"/>
                    <a:gd name="T32" fmla="*/ 33 w 57"/>
                    <a:gd name="T33" fmla="*/ 9 h 9"/>
                    <a:gd name="T34" fmla="*/ 0 w 57"/>
                    <a:gd name="T35" fmla="*/ 5 h 9"/>
                    <a:gd name="T36" fmla="*/ 5 w 57"/>
                    <a:gd name="T37" fmla="*/ 5 h 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57"/>
                    <a:gd name="T58" fmla="*/ 0 h 9"/>
                    <a:gd name="T59" fmla="*/ 57 w 57"/>
                    <a:gd name="T60" fmla="*/ 9 h 9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57" h="9">
                      <a:moveTo>
                        <a:pt x="5" y="5"/>
                      </a:moveTo>
                      <a:lnTo>
                        <a:pt x="23" y="0"/>
                      </a:lnTo>
                      <a:lnTo>
                        <a:pt x="33" y="0"/>
                      </a:lnTo>
                      <a:lnTo>
                        <a:pt x="47" y="0"/>
                      </a:lnTo>
                      <a:lnTo>
                        <a:pt x="52" y="0"/>
                      </a:lnTo>
                      <a:lnTo>
                        <a:pt x="57" y="5"/>
                      </a:lnTo>
                      <a:lnTo>
                        <a:pt x="52" y="5"/>
                      </a:ln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5" y="9"/>
                      </a:lnTo>
                      <a:lnTo>
                        <a:pt x="33" y="5"/>
                      </a:lnTo>
                      <a:lnTo>
                        <a:pt x="42" y="5"/>
                      </a:lnTo>
                      <a:lnTo>
                        <a:pt x="57" y="5"/>
                      </a:lnTo>
                      <a:lnTo>
                        <a:pt x="52" y="9"/>
                      </a:lnTo>
                      <a:lnTo>
                        <a:pt x="47" y="9"/>
                      </a:lnTo>
                      <a:lnTo>
                        <a:pt x="42" y="9"/>
                      </a:lnTo>
                      <a:lnTo>
                        <a:pt x="33" y="9"/>
                      </a:lnTo>
                      <a:lnTo>
                        <a:pt x="0" y="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p:grpSp>
        </p:grpSp>
      </p:grpSp>
      <p:grpSp>
        <p:nvGrpSpPr>
          <p:cNvPr id="12" name="Group 28"/>
          <p:cNvGrpSpPr>
            <a:grpSpLocks/>
          </p:cNvGrpSpPr>
          <p:nvPr/>
        </p:nvGrpSpPr>
        <p:grpSpPr bwMode="auto">
          <a:xfrm>
            <a:off x="3796855" y="1984467"/>
            <a:ext cx="2374028" cy="4286403"/>
            <a:chOff x="2738" y="1071"/>
            <a:chExt cx="1524" cy="3094"/>
          </a:xfrm>
        </p:grpSpPr>
        <p:sp>
          <p:nvSpPr>
            <p:cNvPr id="1043482" name="Oval 26"/>
            <p:cNvSpPr>
              <a:spLocks noChangeArrowheads="1"/>
            </p:cNvSpPr>
            <p:nvPr/>
          </p:nvSpPr>
          <p:spPr bwMode="auto">
            <a:xfrm>
              <a:off x="2738" y="2931"/>
              <a:ext cx="1524" cy="1234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rgbClr val="FF6600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round/>
              <a:headEnd/>
              <a:tailEnd/>
            </a:ln>
            <a:scene3d>
              <a:camera prst="legacyPerspectiveTopRight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anchor="ctr" anchorCtr="1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Arial" charset="0"/>
                  <a:ea typeface="+mn-ea"/>
                  <a:cs typeface="Arial" charset="0"/>
                </a:rPr>
                <a:t>Public Procurement Regulations, 2001</a:t>
              </a:r>
            </a:p>
          </p:txBody>
        </p:sp>
        <p:sp>
          <p:nvSpPr>
            <p:cNvPr id="15384" name="Oval 33"/>
            <p:cNvSpPr>
              <a:spLocks noChangeArrowheads="1"/>
            </p:cNvSpPr>
            <p:nvPr/>
          </p:nvSpPr>
          <p:spPr bwMode="auto">
            <a:xfrm>
              <a:off x="3347" y="2763"/>
              <a:ext cx="322" cy="284"/>
            </a:xfrm>
            <a:prstGeom prst="ellipse">
              <a:avLst/>
            </a:prstGeom>
            <a:solidFill>
              <a:srgbClr val="33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/>
                </a:rPr>
                <a:t>3</a:t>
              </a:r>
            </a:p>
          </p:txBody>
        </p:sp>
        <p:grpSp>
          <p:nvGrpSpPr>
            <p:cNvPr id="13" name="Group 31"/>
            <p:cNvGrpSpPr>
              <a:grpSpLocks/>
            </p:cNvGrpSpPr>
            <p:nvPr/>
          </p:nvGrpSpPr>
          <p:grpSpPr bwMode="auto">
            <a:xfrm>
              <a:off x="3016" y="1071"/>
              <a:ext cx="1134" cy="2041"/>
              <a:chOff x="3016" y="2205"/>
              <a:chExt cx="998" cy="1815"/>
            </a:xfrm>
          </p:grpSpPr>
          <p:grpSp>
            <p:nvGrpSpPr>
              <p:cNvPr id="14" name="Group 32"/>
              <p:cNvGrpSpPr>
                <a:grpSpLocks/>
              </p:cNvGrpSpPr>
              <p:nvPr/>
            </p:nvGrpSpPr>
            <p:grpSpPr bwMode="auto">
              <a:xfrm>
                <a:off x="3016" y="2205"/>
                <a:ext cx="998" cy="1815"/>
                <a:chOff x="3016" y="2432"/>
                <a:chExt cx="743" cy="1588"/>
              </a:xfrm>
            </p:grpSpPr>
            <p:grpSp>
              <p:nvGrpSpPr>
                <p:cNvPr id="15" name="Group 33"/>
                <p:cNvGrpSpPr>
                  <a:grpSpLocks/>
                </p:cNvGrpSpPr>
                <p:nvPr/>
              </p:nvGrpSpPr>
              <p:grpSpPr bwMode="auto">
                <a:xfrm>
                  <a:off x="3198" y="2435"/>
                  <a:ext cx="549" cy="1585"/>
                  <a:chOff x="3316" y="1063"/>
                  <a:chExt cx="549" cy="1585"/>
                </a:xfrm>
              </p:grpSpPr>
              <p:sp>
                <p:nvSpPr>
                  <p:cNvPr id="15395" name="Freeform 34"/>
                  <p:cNvSpPr>
                    <a:spLocks/>
                  </p:cNvSpPr>
                  <p:nvPr/>
                </p:nvSpPr>
                <p:spPr bwMode="auto">
                  <a:xfrm>
                    <a:off x="3586" y="1583"/>
                    <a:ext cx="208" cy="450"/>
                  </a:xfrm>
                  <a:custGeom>
                    <a:avLst/>
                    <a:gdLst>
                      <a:gd name="T0" fmla="*/ 52 w 208"/>
                      <a:gd name="T1" fmla="*/ 29 h 450"/>
                      <a:gd name="T2" fmla="*/ 57 w 208"/>
                      <a:gd name="T3" fmla="*/ 0 h 450"/>
                      <a:gd name="T4" fmla="*/ 66 w 208"/>
                      <a:gd name="T5" fmla="*/ 10 h 450"/>
                      <a:gd name="T6" fmla="*/ 76 w 208"/>
                      <a:gd name="T7" fmla="*/ 24 h 450"/>
                      <a:gd name="T8" fmla="*/ 128 w 208"/>
                      <a:gd name="T9" fmla="*/ 119 h 450"/>
                      <a:gd name="T10" fmla="*/ 133 w 208"/>
                      <a:gd name="T11" fmla="*/ 133 h 450"/>
                      <a:gd name="T12" fmla="*/ 137 w 208"/>
                      <a:gd name="T13" fmla="*/ 147 h 450"/>
                      <a:gd name="T14" fmla="*/ 152 w 208"/>
                      <a:gd name="T15" fmla="*/ 175 h 450"/>
                      <a:gd name="T16" fmla="*/ 156 w 208"/>
                      <a:gd name="T17" fmla="*/ 190 h 450"/>
                      <a:gd name="T18" fmla="*/ 170 w 208"/>
                      <a:gd name="T19" fmla="*/ 218 h 450"/>
                      <a:gd name="T20" fmla="*/ 180 w 208"/>
                      <a:gd name="T21" fmla="*/ 246 h 450"/>
                      <a:gd name="T22" fmla="*/ 185 w 208"/>
                      <a:gd name="T23" fmla="*/ 261 h 450"/>
                      <a:gd name="T24" fmla="*/ 189 w 208"/>
                      <a:gd name="T25" fmla="*/ 294 h 450"/>
                      <a:gd name="T26" fmla="*/ 204 w 208"/>
                      <a:gd name="T27" fmla="*/ 365 h 450"/>
                      <a:gd name="T28" fmla="*/ 204 w 208"/>
                      <a:gd name="T29" fmla="*/ 379 h 450"/>
                      <a:gd name="T30" fmla="*/ 208 w 208"/>
                      <a:gd name="T31" fmla="*/ 393 h 450"/>
                      <a:gd name="T32" fmla="*/ 199 w 208"/>
                      <a:gd name="T33" fmla="*/ 417 h 450"/>
                      <a:gd name="T34" fmla="*/ 180 w 208"/>
                      <a:gd name="T35" fmla="*/ 431 h 450"/>
                      <a:gd name="T36" fmla="*/ 170 w 208"/>
                      <a:gd name="T37" fmla="*/ 445 h 450"/>
                      <a:gd name="T38" fmla="*/ 156 w 208"/>
                      <a:gd name="T39" fmla="*/ 450 h 450"/>
                      <a:gd name="T40" fmla="*/ 147 w 208"/>
                      <a:gd name="T41" fmla="*/ 450 h 450"/>
                      <a:gd name="T42" fmla="*/ 137 w 208"/>
                      <a:gd name="T43" fmla="*/ 450 h 450"/>
                      <a:gd name="T44" fmla="*/ 128 w 208"/>
                      <a:gd name="T45" fmla="*/ 450 h 450"/>
                      <a:gd name="T46" fmla="*/ 128 w 208"/>
                      <a:gd name="T47" fmla="*/ 436 h 450"/>
                      <a:gd name="T48" fmla="*/ 114 w 208"/>
                      <a:gd name="T49" fmla="*/ 431 h 450"/>
                      <a:gd name="T50" fmla="*/ 109 w 208"/>
                      <a:gd name="T51" fmla="*/ 417 h 450"/>
                      <a:gd name="T52" fmla="*/ 123 w 208"/>
                      <a:gd name="T53" fmla="*/ 403 h 450"/>
                      <a:gd name="T54" fmla="*/ 133 w 208"/>
                      <a:gd name="T55" fmla="*/ 393 h 450"/>
                      <a:gd name="T56" fmla="*/ 137 w 208"/>
                      <a:gd name="T57" fmla="*/ 379 h 450"/>
                      <a:gd name="T58" fmla="*/ 137 w 208"/>
                      <a:gd name="T59" fmla="*/ 365 h 450"/>
                      <a:gd name="T60" fmla="*/ 133 w 208"/>
                      <a:gd name="T61" fmla="*/ 355 h 450"/>
                      <a:gd name="T62" fmla="*/ 133 w 208"/>
                      <a:gd name="T63" fmla="*/ 336 h 450"/>
                      <a:gd name="T64" fmla="*/ 137 w 208"/>
                      <a:gd name="T65" fmla="*/ 322 h 450"/>
                      <a:gd name="T66" fmla="*/ 137 w 208"/>
                      <a:gd name="T67" fmla="*/ 308 h 450"/>
                      <a:gd name="T68" fmla="*/ 128 w 208"/>
                      <a:gd name="T69" fmla="*/ 279 h 450"/>
                      <a:gd name="T70" fmla="*/ 109 w 208"/>
                      <a:gd name="T71" fmla="*/ 256 h 450"/>
                      <a:gd name="T72" fmla="*/ 99 w 208"/>
                      <a:gd name="T73" fmla="*/ 246 h 450"/>
                      <a:gd name="T74" fmla="*/ 81 w 208"/>
                      <a:gd name="T75" fmla="*/ 223 h 450"/>
                      <a:gd name="T76" fmla="*/ 57 w 208"/>
                      <a:gd name="T77" fmla="*/ 194 h 450"/>
                      <a:gd name="T78" fmla="*/ 19 w 208"/>
                      <a:gd name="T79" fmla="*/ 161 h 450"/>
                      <a:gd name="T80" fmla="*/ 0 w 208"/>
                      <a:gd name="T81" fmla="*/ 147 h 450"/>
                      <a:gd name="T82" fmla="*/ 52 w 208"/>
                      <a:gd name="T83" fmla="*/ 29 h 450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208"/>
                      <a:gd name="T127" fmla="*/ 0 h 450"/>
                      <a:gd name="T128" fmla="*/ 208 w 208"/>
                      <a:gd name="T129" fmla="*/ 450 h 450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208" h="450">
                        <a:moveTo>
                          <a:pt x="52" y="29"/>
                        </a:moveTo>
                        <a:lnTo>
                          <a:pt x="57" y="0"/>
                        </a:lnTo>
                        <a:lnTo>
                          <a:pt x="66" y="10"/>
                        </a:lnTo>
                        <a:lnTo>
                          <a:pt x="76" y="24"/>
                        </a:lnTo>
                        <a:lnTo>
                          <a:pt x="128" y="119"/>
                        </a:lnTo>
                        <a:lnTo>
                          <a:pt x="133" y="133"/>
                        </a:lnTo>
                        <a:lnTo>
                          <a:pt x="137" y="147"/>
                        </a:lnTo>
                        <a:lnTo>
                          <a:pt x="152" y="175"/>
                        </a:lnTo>
                        <a:lnTo>
                          <a:pt x="156" y="190"/>
                        </a:lnTo>
                        <a:lnTo>
                          <a:pt x="170" y="218"/>
                        </a:lnTo>
                        <a:lnTo>
                          <a:pt x="180" y="246"/>
                        </a:lnTo>
                        <a:lnTo>
                          <a:pt x="185" y="261"/>
                        </a:lnTo>
                        <a:lnTo>
                          <a:pt x="189" y="294"/>
                        </a:lnTo>
                        <a:lnTo>
                          <a:pt x="204" y="365"/>
                        </a:lnTo>
                        <a:lnTo>
                          <a:pt x="204" y="379"/>
                        </a:lnTo>
                        <a:lnTo>
                          <a:pt x="208" y="393"/>
                        </a:lnTo>
                        <a:lnTo>
                          <a:pt x="199" y="417"/>
                        </a:lnTo>
                        <a:lnTo>
                          <a:pt x="180" y="431"/>
                        </a:lnTo>
                        <a:lnTo>
                          <a:pt x="170" y="445"/>
                        </a:lnTo>
                        <a:lnTo>
                          <a:pt x="156" y="450"/>
                        </a:lnTo>
                        <a:lnTo>
                          <a:pt x="147" y="450"/>
                        </a:lnTo>
                        <a:lnTo>
                          <a:pt x="137" y="450"/>
                        </a:lnTo>
                        <a:lnTo>
                          <a:pt x="128" y="450"/>
                        </a:lnTo>
                        <a:lnTo>
                          <a:pt x="128" y="436"/>
                        </a:lnTo>
                        <a:lnTo>
                          <a:pt x="114" y="431"/>
                        </a:lnTo>
                        <a:lnTo>
                          <a:pt x="109" y="417"/>
                        </a:lnTo>
                        <a:lnTo>
                          <a:pt x="123" y="403"/>
                        </a:lnTo>
                        <a:lnTo>
                          <a:pt x="133" y="393"/>
                        </a:lnTo>
                        <a:lnTo>
                          <a:pt x="137" y="379"/>
                        </a:lnTo>
                        <a:lnTo>
                          <a:pt x="137" y="365"/>
                        </a:lnTo>
                        <a:lnTo>
                          <a:pt x="133" y="355"/>
                        </a:lnTo>
                        <a:lnTo>
                          <a:pt x="133" y="336"/>
                        </a:lnTo>
                        <a:lnTo>
                          <a:pt x="137" y="322"/>
                        </a:lnTo>
                        <a:lnTo>
                          <a:pt x="137" y="308"/>
                        </a:lnTo>
                        <a:lnTo>
                          <a:pt x="128" y="279"/>
                        </a:lnTo>
                        <a:lnTo>
                          <a:pt x="109" y="256"/>
                        </a:lnTo>
                        <a:lnTo>
                          <a:pt x="99" y="246"/>
                        </a:lnTo>
                        <a:lnTo>
                          <a:pt x="81" y="223"/>
                        </a:lnTo>
                        <a:lnTo>
                          <a:pt x="57" y="194"/>
                        </a:lnTo>
                        <a:lnTo>
                          <a:pt x="19" y="161"/>
                        </a:lnTo>
                        <a:lnTo>
                          <a:pt x="0" y="147"/>
                        </a:lnTo>
                        <a:lnTo>
                          <a:pt x="52" y="29"/>
                        </a:lnTo>
                        <a:close/>
                      </a:path>
                    </a:pathLst>
                  </a:custGeom>
                  <a:solidFill>
                    <a:srgbClr val="6E6E6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5396" name="Freeform 35"/>
                  <p:cNvSpPr>
                    <a:spLocks/>
                  </p:cNvSpPr>
                  <p:nvPr/>
                </p:nvSpPr>
                <p:spPr bwMode="auto">
                  <a:xfrm>
                    <a:off x="3316" y="1067"/>
                    <a:ext cx="549" cy="1581"/>
                  </a:xfrm>
                  <a:custGeom>
                    <a:avLst/>
                    <a:gdLst>
                      <a:gd name="T0" fmla="*/ 81 w 549"/>
                      <a:gd name="T1" fmla="*/ 232 h 1581"/>
                      <a:gd name="T2" fmla="*/ 43 w 549"/>
                      <a:gd name="T3" fmla="*/ 327 h 1581"/>
                      <a:gd name="T4" fmla="*/ 29 w 549"/>
                      <a:gd name="T5" fmla="*/ 426 h 1581"/>
                      <a:gd name="T6" fmla="*/ 10 w 549"/>
                      <a:gd name="T7" fmla="*/ 559 h 1581"/>
                      <a:gd name="T8" fmla="*/ 38 w 549"/>
                      <a:gd name="T9" fmla="*/ 677 h 1581"/>
                      <a:gd name="T10" fmla="*/ 0 w 549"/>
                      <a:gd name="T11" fmla="*/ 762 h 1581"/>
                      <a:gd name="T12" fmla="*/ 10 w 549"/>
                      <a:gd name="T13" fmla="*/ 833 h 1581"/>
                      <a:gd name="T14" fmla="*/ 57 w 549"/>
                      <a:gd name="T15" fmla="*/ 904 h 1581"/>
                      <a:gd name="T16" fmla="*/ 100 w 549"/>
                      <a:gd name="T17" fmla="*/ 961 h 1581"/>
                      <a:gd name="T18" fmla="*/ 100 w 549"/>
                      <a:gd name="T19" fmla="*/ 980 h 1581"/>
                      <a:gd name="T20" fmla="*/ 114 w 549"/>
                      <a:gd name="T21" fmla="*/ 985 h 1581"/>
                      <a:gd name="T22" fmla="*/ 142 w 549"/>
                      <a:gd name="T23" fmla="*/ 1027 h 1581"/>
                      <a:gd name="T24" fmla="*/ 190 w 549"/>
                      <a:gd name="T25" fmla="*/ 1079 h 1581"/>
                      <a:gd name="T26" fmla="*/ 237 w 549"/>
                      <a:gd name="T27" fmla="*/ 1136 h 1581"/>
                      <a:gd name="T28" fmla="*/ 246 w 549"/>
                      <a:gd name="T29" fmla="*/ 1207 h 1581"/>
                      <a:gd name="T30" fmla="*/ 242 w 549"/>
                      <a:gd name="T31" fmla="*/ 1269 h 1581"/>
                      <a:gd name="T32" fmla="*/ 256 w 549"/>
                      <a:gd name="T33" fmla="*/ 1344 h 1581"/>
                      <a:gd name="T34" fmla="*/ 294 w 549"/>
                      <a:gd name="T35" fmla="*/ 1444 h 1581"/>
                      <a:gd name="T36" fmla="*/ 308 w 549"/>
                      <a:gd name="T37" fmla="*/ 1519 h 1581"/>
                      <a:gd name="T38" fmla="*/ 332 w 549"/>
                      <a:gd name="T39" fmla="*/ 1581 h 1581"/>
                      <a:gd name="T40" fmla="*/ 388 w 549"/>
                      <a:gd name="T41" fmla="*/ 1572 h 1581"/>
                      <a:gd name="T42" fmla="*/ 474 w 549"/>
                      <a:gd name="T43" fmla="*/ 1557 h 1581"/>
                      <a:gd name="T44" fmla="*/ 535 w 549"/>
                      <a:gd name="T45" fmla="*/ 1538 h 1581"/>
                      <a:gd name="T46" fmla="*/ 540 w 549"/>
                      <a:gd name="T47" fmla="*/ 1501 h 1581"/>
                      <a:gd name="T48" fmla="*/ 483 w 549"/>
                      <a:gd name="T49" fmla="*/ 1496 h 1581"/>
                      <a:gd name="T50" fmla="*/ 417 w 549"/>
                      <a:gd name="T51" fmla="*/ 1482 h 1581"/>
                      <a:gd name="T52" fmla="*/ 379 w 549"/>
                      <a:gd name="T53" fmla="*/ 1444 h 1581"/>
                      <a:gd name="T54" fmla="*/ 374 w 549"/>
                      <a:gd name="T55" fmla="*/ 1344 h 1581"/>
                      <a:gd name="T56" fmla="*/ 374 w 549"/>
                      <a:gd name="T57" fmla="*/ 1288 h 1581"/>
                      <a:gd name="T58" fmla="*/ 365 w 549"/>
                      <a:gd name="T59" fmla="*/ 1202 h 1581"/>
                      <a:gd name="T60" fmla="*/ 365 w 549"/>
                      <a:gd name="T61" fmla="*/ 1146 h 1581"/>
                      <a:gd name="T62" fmla="*/ 355 w 549"/>
                      <a:gd name="T63" fmla="*/ 1089 h 1581"/>
                      <a:gd name="T64" fmla="*/ 336 w 549"/>
                      <a:gd name="T65" fmla="*/ 1018 h 1581"/>
                      <a:gd name="T66" fmla="*/ 275 w 549"/>
                      <a:gd name="T67" fmla="*/ 890 h 1581"/>
                      <a:gd name="T68" fmla="*/ 237 w 549"/>
                      <a:gd name="T69" fmla="*/ 829 h 1581"/>
                      <a:gd name="T70" fmla="*/ 242 w 549"/>
                      <a:gd name="T71" fmla="*/ 772 h 1581"/>
                      <a:gd name="T72" fmla="*/ 275 w 549"/>
                      <a:gd name="T73" fmla="*/ 720 h 1581"/>
                      <a:gd name="T74" fmla="*/ 294 w 549"/>
                      <a:gd name="T75" fmla="*/ 649 h 1581"/>
                      <a:gd name="T76" fmla="*/ 317 w 549"/>
                      <a:gd name="T77" fmla="*/ 592 h 1581"/>
                      <a:gd name="T78" fmla="*/ 332 w 549"/>
                      <a:gd name="T79" fmla="*/ 535 h 1581"/>
                      <a:gd name="T80" fmla="*/ 336 w 549"/>
                      <a:gd name="T81" fmla="*/ 474 h 1581"/>
                      <a:gd name="T82" fmla="*/ 351 w 549"/>
                      <a:gd name="T83" fmla="*/ 422 h 1581"/>
                      <a:gd name="T84" fmla="*/ 346 w 549"/>
                      <a:gd name="T85" fmla="*/ 360 h 1581"/>
                      <a:gd name="T86" fmla="*/ 284 w 549"/>
                      <a:gd name="T87" fmla="*/ 232 h 1581"/>
                      <a:gd name="T88" fmla="*/ 327 w 549"/>
                      <a:gd name="T89" fmla="*/ 228 h 1581"/>
                      <a:gd name="T90" fmla="*/ 369 w 549"/>
                      <a:gd name="T91" fmla="*/ 223 h 1581"/>
                      <a:gd name="T92" fmla="*/ 388 w 549"/>
                      <a:gd name="T93" fmla="*/ 185 h 1581"/>
                      <a:gd name="T94" fmla="*/ 393 w 549"/>
                      <a:gd name="T95" fmla="*/ 142 h 1581"/>
                      <a:gd name="T96" fmla="*/ 398 w 549"/>
                      <a:gd name="T97" fmla="*/ 114 h 1581"/>
                      <a:gd name="T98" fmla="*/ 403 w 549"/>
                      <a:gd name="T99" fmla="*/ 86 h 1581"/>
                      <a:gd name="T100" fmla="*/ 374 w 549"/>
                      <a:gd name="T101" fmla="*/ 53 h 1581"/>
                      <a:gd name="T102" fmla="*/ 351 w 549"/>
                      <a:gd name="T103" fmla="*/ 10 h 1581"/>
                      <a:gd name="T104" fmla="*/ 303 w 549"/>
                      <a:gd name="T105" fmla="*/ 0 h 1581"/>
                      <a:gd name="T106" fmla="*/ 251 w 549"/>
                      <a:gd name="T107" fmla="*/ 0 h 1581"/>
                      <a:gd name="T108" fmla="*/ 175 w 549"/>
                      <a:gd name="T109" fmla="*/ 71 h 1581"/>
                      <a:gd name="T110" fmla="*/ 147 w 549"/>
                      <a:gd name="T111" fmla="*/ 157 h 1581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549"/>
                      <a:gd name="T169" fmla="*/ 0 h 1581"/>
                      <a:gd name="T170" fmla="*/ 549 w 549"/>
                      <a:gd name="T171" fmla="*/ 1581 h 1581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549" h="1581">
                        <a:moveTo>
                          <a:pt x="123" y="176"/>
                        </a:moveTo>
                        <a:lnTo>
                          <a:pt x="100" y="199"/>
                        </a:lnTo>
                        <a:lnTo>
                          <a:pt x="90" y="213"/>
                        </a:lnTo>
                        <a:lnTo>
                          <a:pt x="81" y="232"/>
                        </a:lnTo>
                        <a:lnTo>
                          <a:pt x="71" y="256"/>
                        </a:lnTo>
                        <a:lnTo>
                          <a:pt x="48" y="289"/>
                        </a:lnTo>
                        <a:lnTo>
                          <a:pt x="38" y="313"/>
                        </a:lnTo>
                        <a:lnTo>
                          <a:pt x="43" y="327"/>
                        </a:lnTo>
                        <a:lnTo>
                          <a:pt x="38" y="355"/>
                        </a:lnTo>
                        <a:lnTo>
                          <a:pt x="33" y="379"/>
                        </a:lnTo>
                        <a:lnTo>
                          <a:pt x="29" y="403"/>
                        </a:lnTo>
                        <a:lnTo>
                          <a:pt x="29" y="426"/>
                        </a:lnTo>
                        <a:lnTo>
                          <a:pt x="24" y="464"/>
                        </a:lnTo>
                        <a:lnTo>
                          <a:pt x="19" y="507"/>
                        </a:lnTo>
                        <a:lnTo>
                          <a:pt x="15" y="535"/>
                        </a:lnTo>
                        <a:lnTo>
                          <a:pt x="10" y="559"/>
                        </a:lnTo>
                        <a:lnTo>
                          <a:pt x="24" y="592"/>
                        </a:lnTo>
                        <a:lnTo>
                          <a:pt x="29" y="625"/>
                        </a:lnTo>
                        <a:lnTo>
                          <a:pt x="33" y="663"/>
                        </a:lnTo>
                        <a:lnTo>
                          <a:pt x="38" y="677"/>
                        </a:lnTo>
                        <a:lnTo>
                          <a:pt x="29" y="691"/>
                        </a:lnTo>
                        <a:lnTo>
                          <a:pt x="15" y="720"/>
                        </a:lnTo>
                        <a:lnTo>
                          <a:pt x="5" y="743"/>
                        </a:lnTo>
                        <a:lnTo>
                          <a:pt x="0" y="762"/>
                        </a:lnTo>
                        <a:lnTo>
                          <a:pt x="0" y="791"/>
                        </a:lnTo>
                        <a:lnTo>
                          <a:pt x="0" y="805"/>
                        </a:lnTo>
                        <a:lnTo>
                          <a:pt x="5" y="819"/>
                        </a:lnTo>
                        <a:lnTo>
                          <a:pt x="10" y="833"/>
                        </a:lnTo>
                        <a:lnTo>
                          <a:pt x="19" y="857"/>
                        </a:lnTo>
                        <a:lnTo>
                          <a:pt x="29" y="866"/>
                        </a:lnTo>
                        <a:lnTo>
                          <a:pt x="38" y="881"/>
                        </a:lnTo>
                        <a:lnTo>
                          <a:pt x="57" y="904"/>
                        </a:lnTo>
                        <a:lnTo>
                          <a:pt x="67" y="914"/>
                        </a:lnTo>
                        <a:lnTo>
                          <a:pt x="90" y="942"/>
                        </a:lnTo>
                        <a:lnTo>
                          <a:pt x="95" y="952"/>
                        </a:lnTo>
                        <a:lnTo>
                          <a:pt x="100" y="961"/>
                        </a:lnTo>
                        <a:lnTo>
                          <a:pt x="95" y="966"/>
                        </a:lnTo>
                        <a:lnTo>
                          <a:pt x="95" y="975"/>
                        </a:lnTo>
                        <a:lnTo>
                          <a:pt x="100" y="980"/>
                        </a:lnTo>
                        <a:lnTo>
                          <a:pt x="104" y="985"/>
                        </a:lnTo>
                        <a:lnTo>
                          <a:pt x="109" y="985"/>
                        </a:lnTo>
                        <a:lnTo>
                          <a:pt x="114" y="985"/>
                        </a:lnTo>
                        <a:lnTo>
                          <a:pt x="119" y="994"/>
                        </a:lnTo>
                        <a:lnTo>
                          <a:pt x="123" y="999"/>
                        </a:lnTo>
                        <a:lnTo>
                          <a:pt x="128" y="1013"/>
                        </a:lnTo>
                        <a:lnTo>
                          <a:pt x="142" y="1027"/>
                        </a:lnTo>
                        <a:lnTo>
                          <a:pt x="152" y="1037"/>
                        </a:lnTo>
                        <a:lnTo>
                          <a:pt x="161" y="1051"/>
                        </a:lnTo>
                        <a:lnTo>
                          <a:pt x="180" y="1070"/>
                        </a:lnTo>
                        <a:lnTo>
                          <a:pt x="190" y="1079"/>
                        </a:lnTo>
                        <a:lnTo>
                          <a:pt x="194" y="1084"/>
                        </a:lnTo>
                        <a:lnTo>
                          <a:pt x="213" y="1103"/>
                        </a:lnTo>
                        <a:lnTo>
                          <a:pt x="232" y="1131"/>
                        </a:lnTo>
                        <a:lnTo>
                          <a:pt x="237" y="1136"/>
                        </a:lnTo>
                        <a:lnTo>
                          <a:pt x="251" y="1169"/>
                        </a:lnTo>
                        <a:lnTo>
                          <a:pt x="251" y="1174"/>
                        </a:lnTo>
                        <a:lnTo>
                          <a:pt x="251" y="1198"/>
                        </a:lnTo>
                        <a:lnTo>
                          <a:pt x="246" y="1207"/>
                        </a:lnTo>
                        <a:lnTo>
                          <a:pt x="246" y="1226"/>
                        </a:lnTo>
                        <a:lnTo>
                          <a:pt x="242" y="1240"/>
                        </a:lnTo>
                        <a:lnTo>
                          <a:pt x="242" y="1254"/>
                        </a:lnTo>
                        <a:lnTo>
                          <a:pt x="242" y="1269"/>
                        </a:lnTo>
                        <a:lnTo>
                          <a:pt x="242" y="1283"/>
                        </a:lnTo>
                        <a:lnTo>
                          <a:pt x="246" y="1321"/>
                        </a:lnTo>
                        <a:lnTo>
                          <a:pt x="251" y="1330"/>
                        </a:lnTo>
                        <a:lnTo>
                          <a:pt x="256" y="1344"/>
                        </a:lnTo>
                        <a:lnTo>
                          <a:pt x="270" y="1373"/>
                        </a:lnTo>
                        <a:lnTo>
                          <a:pt x="280" y="1392"/>
                        </a:lnTo>
                        <a:lnTo>
                          <a:pt x="280" y="1401"/>
                        </a:lnTo>
                        <a:lnTo>
                          <a:pt x="294" y="1444"/>
                        </a:lnTo>
                        <a:lnTo>
                          <a:pt x="298" y="1458"/>
                        </a:lnTo>
                        <a:lnTo>
                          <a:pt x="298" y="1472"/>
                        </a:lnTo>
                        <a:lnTo>
                          <a:pt x="308" y="1501"/>
                        </a:lnTo>
                        <a:lnTo>
                          <a:pt x="308" y="1519"/>
                        </a:lnTo>
                        <a:lnTo>
                          <a:pt x="308" y="1543"/>
                        </a:lnTo>
                        <a:lnTo>
                          <a:pt x="313" y="1557"/>
                        </a:lnTo>
                        <a:lnTo>
                          <a:pt x="322" y="1572"/>
                        </a:lnTo>
                        <a:lnTo>
                          <a:pt x="332" y="1581"/>
                        </a:lnTo>
                        <a:lnTo>
                          <a:pt x="341" y="1581"/>
                        </a:lnTo>
                        <a:lnTo>
                          <a:pt x="351" y="1581"/>
                        </a:lnTo>
                        <a:lnTo>
                          <a:pt x="365" y="1576"/>
                        </a:lnTo>
                        <a:lnTo>
                          <a:pt x="388" y="1572"/>
                        </a:lnTo>
                        <a:lnTo>
                          <a:pt x="403" y="1567"/>
                        </a:lnTo>
                        <a:lnTo>
                          <a:pt x="422" y="1562"/>
                        </a:lnTo>
                        <a:lnTo>
                          <a:pt x="450" y="1557"/>
                        </a:lnTo>
                        <a:lnTo>
                          <a:pt x="474" y="1557"/>
                        </a:lnTo>
                        <a:lnTo>
                          <a:pt x="488" y="1553"/>
                        </a:lnTo>
                        <a:lnTo>
                          <a:pt x="511" y="1543"/>
                        </a:lnTo>
                        <a:lnTo>
                          <a:pt x="521" y="1543"/>
                        </a:lnTo>
                        <a:lnTo>
                          <a:pt x="535" y="1538"/>
                        </a:lnTo>
                        <a:lnTo>
                          <a:pt x="545" y="1538"/>
                        </a:lnTo>
                        <a:lnTo>
                          <a:pt x="549" y="1524"/>
                        </a:lnTo>
                        <a:lnTo>
                          <a:pt x="540" y="1510"/>
                        </a:lnTo>
                        <a:lnTo>
                          <a:pt x="540" y="1501"/>
                        </a:lnTo>
                        <a:lnTo>
                          <a:pt x="526" y="1491"/>
                        </a:lnTo>
                        <a:lnTo>
                          <a:pt x="507" y="1496"/>
                        </a:lnTo>
                        <a:lnTo>
                          <a:pt x="492" y="1496"/>
                        </a:lnTo>
                        <a:lnTo>
                          <a:pt x="483" y="1496"/>
                        </a:lnTo>
                        <a:lnTo>
                          <a:pt x="459" y="1496"/>
                        </a:lnTo>
                        <a:lnTo>
                          <a:pt x="455" y="1496"/>
                        </a:lnTo>
                        <a:lnTo>
                          <a:pt x="426" y="1486"/>
                        </a:lnTo>
                        <a:lnTo>
                          <a:pt x="417" y="1482"/>
                        </a:lnTo>
                        <a:lnTo>
                          <a:pt x="407" y="1482"/>
                        </a:lnTo>
                        <a:lnTo>
                          <a:pt x="398" y="1472"/>
                        </a:lnTo>
                        <a:lnTo>
                          <a:pt x="384" y="1458"/>
                        </a:lnTo>
                        <a:lnTo>
                          <a:pt x="379" y="1444"/>
                        </a:lnTo>
                        <a:lnTo>
                          <a:pt x="374" y="1401"/>
                        </a:lnTo>
                        <a:lnTo>
                          <a:pt x="374" y="1387"/>
                        </a:lnTo>
                        <a:lnTo>
                          <a:pt x="374" y="1373"/>
                        </a:lnTo>
                        <a:lnTo>
                          <a:pt x="374" y="1344"/>
                        </a:lnTo>
                        <a:lnTo>
                          <a:pt x="374" y="1330"/>
                        </a:lnTo>
                        <a:lnTo>
                          <a:pt x="374" y="1316"/>
                        </a:lnTo>
                        <a:lnTo>
                          <a:pt x="374" y="1302"/>
                        </a:lnTo>
                        <a:lnTo>
                          <a:pt x="374" y="1288"/>
                        </a:lnTo>
                        <a:lnTo>
                          <a:pt x="369" y="1259"/>
                        </a:lnTo>
                        <a:lnTo>
                          <a:pt x="369" y="1245"/>
                        </a:lnTo>
                        <a:lnTo>
                          <a:pt x="369" y="1231"/>
                        </a:lnTo>
                        <a:lnTo>
                          <a:pt x="365" y="1202"/>
                        </a:lnTo>
                        <a:lnTo>
                          <a:pt x="360" y="1188"/>
                        </a:lnTo>
                        <a:lnTo>
                          <a:pt x="365" y="1169"/>
                        </a:lnTo>
                        <a:lnTo>
                          <a:pt x="365" y="1160"/>
                        </a:lnTo>
                        <a:lnTo>
                          <a:pt x="365" y="1146"/>
                        </a:lnTo>
                        <a:lnTo>
                          <a:pt x="360" y="1131"/>
                        </a:lnTo>
                        <a:lnTo>
                          <a:pt x="360" y="1117"/>
                        </a:lnTo>
                        <a:lnTo>
                          <a:pt x="360" y="1103"/>
                        </a:lnTo>
                        <a:lnTo>
                          <a:pt x="355" y="1089"/>
                        </a:lnTo>
                        <a:lnTo>
                          <a:pt x="355" y="1075"/>
                        </a:lnTo>
                        <a:lnTo>
                          <a:pt x="346" y="1046"/>
                        </a:lnTo>
                        <a:lnTo>
                          <a:pt x="341" y="1032"/>
                        </a:lnTo>
                        <a:lnTo>
                          <a:pt x="336" y="1018"/>
                        </a:lnTo>
                        <a:lnTo>
                          <a:pt x="327" y="994"/>
                        </a:lnTo>
                        <a:lnTo>
                          <a:pt x="322" y="985"/>
                        </a:lnTo>
                        <a:lnTo>
                          <a:pt x="303" y="937"/>
                        </a:lnTo>
                        <a:lnTo>
                          <a:pt x="275" y="890"/>
                        </a:lnTo>
                        <a:lnTo>
                          <a:pt x="270" y="876"/>
                        </a:lnTo>
                        <a:lnTo>
                          <a:pt x="261" y="862"/>
                        </a:lnTo>
                        <a:lnTo>
                          <a:pt x="251" y="848"/>
                        </a:lnTo>
                        <a:lnTo>
                          <a:pt x="237" y="829"/>
                        </a:lnTo>
                        <a:lnTo>
                          <a:pt x="242" y="814"/>
                        </a:lnTo>
                        <a:lnTo>
                          <a:pt x="242" y="800"/>
                        </a:lnTo>
                        <a:lnTo>
                          <a:pt x="242" y="781"/>
                        </a:lnTo>
                        <a:lnTo>
                          <a:pt x="242" y="772"/>
                        </a:lnTo>
                        <a:lnTo>
                          <a:pt x="251" y="753"/>
                        </a:lnTo>
                        <a:lnTo>
                          <a:pt x="261" y="748"/>
                        </a:lnTo>
                        <a:lnTo>
                          <a:pt x="270" y="734"/>
                        </a:lnTo>
                        <a:lnTo>
                          <a:pt x="275" y="720"/>
                        </a:lnTo>
                        <a:lnTo>
                          <a:pt x="280" y="696"/>
                        </a:lnTo>
                        <a:lnTo>
                          <a:pt x="284" y="677"/>
                        </a:lnTo>
                        <a:lnTo>
                          <a:pt x="289" y="663"/>
                        </a:lnTo>
                        <a:lnTo>
                          <a:pt x="294" y="649"/>
                        </a:lnTo>
                        <a:lnTo>
                          <a:pt x="303" y="635"/>
                        </a:lnTo>
                        <a:lnTo>
                          <a:pt x="308" y="620"/>
                        </a:lnTo>
                        <a:lnTo>
                          <a:pt x="313" y="606"/>
                        </a:lnTo>
                        <a:lnTo>
                          <a:pt x="317" y="592"/>
                        </a:lnTo>
                        <a:lnTo>
                          <a:pt x="322" y="578"/>
                        </a:lnTo>
                        <a:lnTo>
                          <a:pt x="327" y="564"/>
                        </a:lnTo>
                        <a:lnTo>
                          <a:pt x="327" y="549"/>
                        </a:lnTo>
                        <a:lnTo>
                          <a:pt x="332" y="535"/>
                        </a:lnTo>
                        <a:lnTo>
                          <a:pt x="332" y="521"/>
                        </a:lnTo>
                        <a:lnTo>
                          <a:pt x="336" y="507"/>
                        </a:lnTo>
                        <a:lnTo>
                          <a:pt x="336" y="493"/>
                        </a:lnTo>
                        <a:lnTo>
                          <a:pt x="336" y="474"/>
                        </a:lnTo>
                        <a:lnTo>
                          <a:pt x="341" y="464"/>
                        </a:lnTo>
                        <a:lnTo>
                          <a:pt x="341" y="450"/>
                        </a:lnTo>
                        <a:lnTo>
                          <a:pt x="346" y="436"/>
                        </a:lnTo>
                        <a:lnTo>
                          <a:pt x="351" y="422"/>
                        </a:lnTo>
                        <a:lnTo>
                          <a:pt x="355" y="403"/>
                        </a:lnTo>
                        <a:lnTo>
                          <a:pt x="351" y="389"/>
                        </a:lnTo>
                        <a:lnTo>
                          <a:pt x="351" y="374"/>
                        </a:lnTo>
                        <a:lnTo>
                          <a:pt x="346" y="360"/>
                        </a:lnTo>
                        <a:lnTo>
                          <a:pt x="341" y="346"/>
                        </a:lnTo>
                        <a:lnTo>
                          <a:pt x="308" y="275"/>
                        </a:lnTo>
                        <a:lnTo>
                          <a:pt x="294" y="237"/>
                        </a:lnTo>
                        <a:lnTo>
                          <a:pt x="284" y="232"/>
                        </a:lnTo>
                        <a:lnTo>
                          <a:pt x="294" y="218"/>
                        </a:lnTo>
                        <a:lnTo>
                          <a:pt x="303" y="213"/>
                        </a:lnTo>
                        <a:lnTo>
                          <a:pt x="313" y="223"/>
                        </a:lnTo>
                        <a:lnTo>
                          <a:pt x="327" y="228"/>
                        </a:lnTo>
                        <a:lnTo>
                          <a:pt x="341" y="228"/>
                        </a:lnTo>
                        <a:lnTo>
                          <a:pt x="351" y="228"/>
                        </a:lnTo>
                        <a:lnTo>
                          <a:pt x="365" y="228"/>
                        </a:lnTo>
                        <a:lnTo>
                          <a:pt x="369" y="223"/>
                        </a:lnTo>
                        <a:lnTo>
                          <a:pt x="379" y="218"/>
                        </a:lnTo>
                        <a:lnTo>
                          <a:pt x="384" y="213"/>
                        </a:lnTo>
                        <a:lnTo>
                          <a:pt x="384" y="204"/>
                        </a:lnTo>
                        <a:lnTo>
                          <a:pt x="388" y="185"/>
                        </a:lnTo>
                        <a:lnTo>
                          <a:pt x="398" y="171"/>
                        </a:lnTo>
                        <a:lnTo>
                          <a:pt x="403" y="166"/>
                        </a:lnTo>
                        <a:lnTo>
                          <a:pt x="398" y="157"/>
                        </a:lnTo>
                        <a:lnTo>
                          <a:pt x="393" y="142"/>
                        </a:lnTo>
                        <a:lnTo>
                          <a:pt x="393" y="133"/>
                        </a:lnTo>
                        <a:lnTo>
                          <a:pt x="398" y="128"/>
                        </a:lnTo>
                        <a:lnTo>
                          <a:pt x="398" y="119"/>
                        </a:lnTo>
                        <a:lnTo>
                          <a:pt x="398" y="114"/>
                        </a:lnTo>
                        <a:lnTo>
                          <a:pt x="388" y="105"/>
                        </a:lnTo>
                        <a:lnTo>
                          <a:pt x="398" y="100"/>
                        </a:lnTo>
                        <a:lnTo>
                          <a:pt x="403" y="90"/>
                        </a:lnTo>
                        <a:lnTo>
                          <a:pt x="403" y="86"/>
                        </a:lnTo>
                        <a:lnTo>
                          <a:pt x="398" y="76"/>
                        </a:lnTo>
                        <a:lnTo>
                          <a:pt x="388" y="71"/>
                        </a:lnTo>
                        <a:lnTo>
                          <a:pt x="384" y="71"/>
                        </a:lnTo>
                        <a:lnTo>
                          <a:pt x="374" y="53"/>
                        </a:lnTo>
                        <a:lnTo>
                          <a:pt x="379" y="43"/>
                        </a:lnTo>
                        <a:lnTo>
                          <a:pt x="374" y="29"/>
                        </a:lnTo>
                        <a:lnTo>
                          <a:pt x="365" y="15"/>
                        </a:lnTo>
                        <a:lnTo>
                          <a:pt x="351" y="10"/>
                        </a:lnTo>
                        <a:lnTo>
                          <a:pt x="336" y="5"/>
                        </a:lnTo>
                        <a:lnTo>
                          <a:pt x="327" y="0"/>
                        </a:lnTo>
                        <a:lnTo>
                          <a:pt x="313" y="0"/>
                        </a:lnTo>
                        <a:lnTo>
                          <a:pt x="303" y="0"/>
                        </a:lnTo>
                        <a:lnTo>
                          <a:pt x="294" y="0"/>
                        </a:lnTo>
                        <a:lnTo>
                          <a:pt x="284" y="0"/>
                        </a:lnTo>
                        <a:lnTo>
                          <a:pt x="261" y="0"/>
                        </a:lnTo>
                        <a:lnTo>
                          <a:pt x="251" y="0"/>
                        </a:lnTo>
                        <a:lnTo>
                          <a:pt x="237" y="5"/>
                        </a:lnTo>
                        <a:lnTo>
                          <a:pt x="218" y="19"/>
                        </a:lnTo>
                        <a:lnTo>
                          <a:pt x="194" y="43"/>
                        </a:lnTo>
                        <a:lnTo>
                          <a:pt x="175" y="71"/>
                        </a:lnTo>
                        <a:lnTo>
                          <a:pt x="166" y="90"/>
                        </a:lnTo>
                        <a:lnTo>
                          <a:pt x="161" y="119"/>
                        </a:lnTo>
                        <a:lnTo>
                          <a:pt x="157" y="133"/>
                        </a:lnTo>
                        <a:lnTo>
                          <a:pt x="147" y="157"/>
                        </a:lnTo>
                        <a:lnTo>
                          <a:pt x="138" y="171"/>
                        </a:lnTo>
                        <a:lnTo>
                          <a:pt x="123" y="176"/>
                        </a:lnTo>
                      </a:path>
                    </a:pathLst>
                  </a:custGeom>
                  <a:noFill/>
                  <a:ln w="0">
                    <a:solidFill>
                      <a:srgbClr val="91919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5397" name="Freeform 36"/>
                  <p:cNvSpPr>
                    <a:spLocks/>
                  </p:cNvSpPr>
                  <p:nvPr/>
                </p:nvSpPr>
                <p:spPr bwMode="auto">
                  <a:xfrm>
                    <a:off x="3458" y="1063"/>
                    <a:ext cx="246" cy="236"/>
                  </a:xfrm>
                  <a:custGeom>
                    <a:avLst/>
                    <a:gdLst>
                      <a:gd name="T0" fmla="*/ 19 w 246"/>
                      <a:gd name="T1" fmla="*/ 165 h 236"/>
                      <a:gd name="T2" fmla="*/ 43 w 246"/>
                      <a:gd name="T3" fmla="*/ 161 h 236"/>
                      <a:gd name="T4" fmla="*/ 62 w 246"/>
                      <a:gd name="T5" fmla="*/ 161 h 236"/>
                      <a:gd name="T6" fmla="*/ 76 w 246"/>
                      <a:gd name="T7" fmla="*/ 175 h 236"/>
                      <a:gd name="T8" fmla="*/ 71 w 246"/>
                      <a:gd name="T9" fmla="*/ 203 h 236"/>
                      <a:gd name="T10" fmla="*/ 81 w 246"/>
                      <a:gd name="T11" fmla="*/ 217 h 236"/>
                      <a:gd name="T12" fmla="*/ 104 w 246"/>
                      <a:gd name="T13" fmla="*/ 213 h 236"/>
                      <a:gd name="T14" fmla="*/ 123 w 246"/>
                      <a:gd name="T15" fmla="*/ 222 h 236"/>
                      <a:gd name="T16" fmla="*/ 152 w 246"/>
                      <a:gd name="T17" fmla="*/ 222 h 236"/>
                      <a:gd name="T18" fmla="*/ 161 w 246"/>
                      <a:gd name="T19" fmla="*/ 217 h 236"/>
                      <a:gd name="T20" fmla="*/ 190 w 246"/>
                      <a:gd name="T21" fmla="*/ 232 h 236"/>
                      <a:gd name="T22" fmla="*/ 209 w 246"/>
                      <a:gd name="T23" fmla="*/ 232 h 236"/>
                      <a:gd name="T24" fmla="*/ 232 w 246"/>
                      <a:gd name="T25" fmla="*/ 222 h 236"/>
                      <a:gd name="T26" fmla="*/ 242 w 246"/>
                      <a:gd name="T27" fmla="*/ 203 h 236"/>
                      <a:gd name="T28" fmla="*/ 237 w 246"/>
                      <a:gd name="T29" fmla="*/ 189 h 236"/>
                      <a:gd name="T30" fmla="*/ 218 w 246"/>
                      <a:gd name="T31" fmla="*/ 184 h 236"/>
                      <a:gd name="T32" fmla="*/ 204 w 246"/>
                      <a:gd name="T33" fmla="*/ 165 h 236"/>
                      <a:gd name="T34" fmla="*/ 209 w 246"/>
                      <a:gd name="T35" fmla="*/ 146 h 236"/>
                      <a:gd name="T36" fmla="*/ 190 w 246"/>
                      <a:gd name="T37" fmla="*/ 132 h 236"/>
                      <a:gd name="T38" fmla="*/ 166 w 246"/>
                      <a:gd name="T39" fmla="*/ 123 h 236"/>
                      <a:gd name="T40" fmla="*/ 152 w 246"/>
                      <a:gd name="T41" fmla="*/ 104 h 236"/>
                      <a:gd name="T42" fmla="*/ 152 w 246"/>
                      <a:gd name="T43" fmla="*/ 90 h 236"/>
                      <a:gd name="T44" fmla="*/ 161 w 246"/>
                      <a:gd name="T45" fmla="*/ 75 h 236"/>
                      <a:gd name="T46" fmla="*/ 180 w 246"/>
                      <a:gd name="T47" fmla="*/ 61 h 236"/>
                      <a:gd name="T48" fmla="*/ 209 w 246"/>
                      <a:gd name="T49" fmla="*/ 47 h 236"/>
                      <a:gd name="T50" fmla="*/ 232 w 246"/>
                      <a:gd name="T51" fmla="*/ 57 h 236"/>
                      <a:gd name="T52" fmla="*/ 237 w 246"/>
                      <a:gd name="T53" fmla="*/ 38 h 236"/>
                      <a:gd name="T54" fmla="*/ 223 w 246"/>
                      <a:gd name="T55" fmla="*/ 19 h 236"/>
                      <a:gd name="T56" fmla="*/ 204 w 246"/>
                      <a:gd name="T57" fmla="*/ 9 h 236"/>
                      <a:gd name="T58" fmla="*/ 180 w 246"/>
                      <a:gd name="T59" fmla="*/ 4 h 236"/>
                      <a:gd name="T60" fmla="*/ 156 w 246"/>
                      <a:gd name="T61" fmla="*/ 4 h 236"/>
                      <a:gd name="T62" fmla="*/ 133 w 246"/>
                      <a:gd name="T63" fmla="*/ 0 h 236"/>
                      <a:gd name="T64" fmla="*/ 114 w 246"/>
                      <a:gd name="T65" fmla="*/ 4 h 236"/>
                      <a:gd name="T66" fmla="*/ 90 w 246"/>
                      <a:gd name="T67" fmla="*/ 14 h 236"/>
                      <a:gd name="T68" fmla="*/ 71 w 246"/>
                      <a:gd name="T69" fmla="*/ 28 h 236"/>
                      <a:gd name="T70" fmla="*/ 52 w 246"/>
                      <a:gd name="T71" fmla="*/ 47 h 236"/>
                      <a:gd name="T72" fmla="*/ 33 w 246"/>
                      <a:gd name="T73" fmla="*/ 75 h 236"/>
                      <a:gd name="T74" fmla="*/ 24 w 246"/>
                      <a:gd name="T75" fmla="*/ 104 h 236"/>
                      <a:gd name="T76" fmla="*/ 15 w 246"/>
                      <a:gd name="T77" fmla="*/ 132 h 236"/>
                      <a:gd name="T78" fmla="*/ 5 w 246"/>
                      <a:gd name="T79" fmla="*/ 161 h 2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w 246"/>
                      <a:gd name="T121" fmla="*/ 0 h 236"/>
                      <a:gd name="T122" fmla="*/ 246 w 246"/>
                      <a:gd name="T123" fmla="*/ 236 h 236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T120" t="T121" r="T122" b="T123"/>
                    <a:pathLst>
                      <a:path w="246" h="236">
                        <a:moveTo>
                          <a:pt x="0" y="165"/>
                        </a:moveTo>
                        <a:lnTo>
                          <a:pt x="19" y="165"/>
                        </a:lnTo>
                        <a:lnTo>
                          <a:pt x="33" y="165"/>
                        </a:lnTo>
                        <a:lnTo>
                          <a:pt x="43" y="161"/>
                        </a:lnTo>
                        <a:lnTo>
                          <a:pt x="52" y="161"/>
                        </a:lnTo>
                        <a:lnTo>
                          <a:pt x="62" y="161"/>
                        </a:lnTo>
                        <a:lnTo>
                          <a:pt x="71" y="161"/>
                        </a:lnTo>
                        <a:lnTo>
                          <a:pt x="76" y="175"/>
                        </a:lnTo>
                        <a:lnTo>
                          <a:pt x="71" y="189"/>
                        </a:lnTo>
                        <a:lnTo>
                          <a:pt x="71" y="203"/>
                        </a:lnTo>
                        <a:lnTo>
                          <a:pt x="71" y="208"/>
                        </a:lnTo>
                        <a:lnTo>
                          <a:pt x="81" y="217"/>
                        </a:lnTo>
                        <a:lnTo>
                          <a:pt x="90" y="217"/>
                        </a:lnTo>
                        <a:lnTo>
                          <a:pt x="104" y="213"/>
                        </a:lnTo>
                        <a:lnTo>
                          <a:pt x="114" y="217"/>
                        </a:lnTo>
                        <a:lnTo>
                          <a:pt x="123" y="222"/>
                        </a:lnTo>
                        <a:lnTo>
                          <a:pt x="142" y="236"/>
                        </a:lnTo>
                        <a:lnTo>
                          <a:pt x="152" y="222"/>
                        </a:lnTo>
                        <a:lnTo>
                          <a:pt x="156" y="222"/>
                        </a:lnTo>
                        <a:lnTo>
                          <a:pt x="161" y="217"/>
                        </a:lnTo>
                        <a:lnTo>
                          <a:pt x="171" y="227"/>
                        </a:lnTo>
                        <a:lnTo>
                          <a:pt x="190" y="232"/>
                        </a:lnTo>
                        <a:lnTo>
                          <a:pt x="199" y="232"/>
                        </a:lnTo>
                        <a:lnTo>
                          <a:pt x="209" y="232"/>
                        </a:lnTo>
                        <a:lnTo>
                          <a:pt x="223" y="232"/>
                        </a:lnTo>
                        <a:lnTo>
                          <a:pt x="232" y="222"/>
                        </a:lnTo>
                        <a:lnTo>
                          <a:pt x="242" y="217"/>
                        </a:lnTo>
                        <a:lnTo>
                          <a:pt x="242" y="203"/>
                        </a:lnTo>
                        <a:lnTo>
                          <a:pt x="246" y="189"/>
                        </a:lnTo>
                        <a:lnTo>
                          <a:pt x="237" y="189"/>
                        </a:lnTo>
                        <a:lnTo>
                          <a:pt x="227" y="189"/>
                        </a:lnTo>
                        <a:lnTo>
                          <a:pt x="218" y="184"/>
                        </a:lnTo>
                        <a:lnTo>
                          <a:pt x="204" y="170"/>
                        </a:lnTo>
                        <a:lnTo>
                          <a:pt x="204" y="165"/>
                        </a:lnTo>
                        <a:lnTo>
                          <a:pt x="218" y="165"/>
                        </a:lnTo>
                        <a:lnTo>
                          <a:pt x="209" y="146"/>
                        </a:lnTo>
                        <a:lnTo>
                          <a:pt x="199" y="137"/>
                        </a:lnTo>
                        <a:lnTo>
                          <a:pt x="190" y="132"/>
                        </a:lnTo>
                        <a:lnTo>
                          <a:pt x="180" y="132"/>
                        </a:lnTo>
                        <a:lnTo>
                          <a:pt x="166" y="123"/>
                        </a:lnTo>
                        <a:lnTo>
                          <a:pt x="156" y="109"/>
                        </a:lnTo>
                        <a:lnTo>
                          <a:pt x="152" y="104"/>
                        </a:lnTo>
                        <a:lnTo>
                          <a:pt x="152" y="94"/>
                        </a:lnTo>
                        <a:lnTo>
                          <a:pt x="152" y="90"/>
                        </a:lnTo>
                        <a:lnTo>
                          <a:pt x="156" y="80"/>
                        </a:lnTo>
                        <a:lnTo>
                          <a:pt x="161" y="75"/>
                        </a:lnTo>
                        <a:lnTo>
                          <a:pt x="171" y="66"/>
                        </a:lnTo>
                        <a:lnTo>
                          <a:pt x="180" y="61"/>
                        </a:lnTo>
                        <a:lnTo>
                          <a:pt x="194" y="52"/>
                        </a:lnTo>
                        <a:lnTo>
                          <a:pt x="209" y="47"/>
                        </a:lnTo>
                        <a:lnTo>
                          <a:pt x="223" y="47"/>
                        </a:lnTo>
                        <a:lnTo>
                          <a:pt x="232" y="57"/>
                        </a:lnTo>
                        <a:lnTo>
                          <a:pt x="237" y="47"/>
                        </a:lnTo>
                        <a:lnTo>
                          <a:pt x="237" y="38"/>
                        </a:lnTo>
                        <a:lnTo>
                          <a:pt x="232" y="28"/>
                        </a:lnTo>
                        <a:lnTo>
                          <a:pt x="223" y="19"/>
                        </a:lnTo>
                        <a:lnTo>
                          <a:pt x="209" y="14"/>
                        </a:lnTo>
                        <a:lnTo>
                          <a:pt x="204" y="9"/>
                        </a:lnTo>
                        <a:lnTo>
                          <a:pt x="190" y="4"/>
                        </a:lnTo>
                        <a:lnTo>
                          <a:pt x="180" y="4"/>
                        </a:lnTo>
                        <a:lnTo>
                          <a:pt x="166" y="4"/>
                        </a:lnTo>
                        <a:lnTo>
                          <a:pt x="156" y="4"/>
                        </a:lnTo>
                        <a:lnTo>
                          <a:pt x="147" y="4"/>
                        </a:lnTo>
                        <a:lnTo>
                          <a:pt x="133" y="0"/>
                        </a:lnTo>
                        <a:lnTo>
                          <a:pt x="123" y="4"/>
                        </a:lnTo>
                        <a:lnTo>
                          <a:pt x="114" y="4"/>
                        </a:lnTo>
                        <a:lnTo>
                          <a:pt x="104" y="4"/>
                        </a:lnTo>
                        <a:lnTo>
                          <a:pt x="90" y="14"/>
                        </a:lnTo>
                        <a:lnTo>
                          <a:pt x="81" y="19"/>
                        </a:lnTo>
                        <a:lnTo>
                          <a:pt x="71" y="28"/>
                        </a:lnTo>
                        <a:lnTo>
                          <a:pt x="62" y="33"/>
                        </a:lnTo>
                        <a:lnTo>
                          <a:pt x="52" y="47"/>
                        </a:lnTo>
                        <a:lnTo>
                          <a:pt x="38" y="66"/>
                        </a:lnTo>
                        <a:lnTo>
                          <a:pt x="33" y="75"/>
                        </a:lnTo>
                        <a:lnTo>
                          <a:pt x="29" y="90"/>
                        </a:lnTo>
                        <a:lnTo>
                          <a:pt x="24" y="104"/>
                        </a:lnTo>
                        <a:lnTo>
                          <a:pt x="19" y="118"/>
                        </a:lnTo>
                        <a:lnTo>
                          <a:pt x="15" y="132"/>
                        </a:lnTo>
                        <a:lnTo>
                          <a:pt x="10" y="146"/>
                        </a:lnTo>
                        <a:lnTo>
                          <a:pt x="5" y="161"/>
                        </a:lnTo>
                        <a:lnTo>
                          <a:pt x="0" y="165"/>
                        </a:lnTo>
                        <a:close/>
                      </a:path>
                    </a:pathLst>
                  </a:custGeom>
                  <a:solidFill>
                    <a:srgbClr val="6E6E6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endParaRPr>
                  </a:p>
                </p:txBody>
              </p:sp>
            </p:grpSp>
            <p:grpSp>
              <p:nvGrpSpPr>
                <p:cNvPr id="16" name="Group 37"/>
                <p:cNvGrpSpPr>
                  <a:grpSpLocks/>
                </p:cNvGrpSpPr>
                <p:nvPr/>
              </p:nvGrpSpPr>
              <p:grpSpPr bwMode="auto">
                <a:xfrm>
                  <a:off x="3016" y="2432"/>
                  <a:ext cx="743" cy="1581"/>
                  <a:chOff x="3122" y="1067"/>
                  <a:chExt cx="743" cy="1581"/>
                </a:xfrm>
              </p:grpSpPr>
              <p:grpSp>
                <p:nvGrpSpPr>
                  <p:cNvPr id="17" name="Group 38"/>
                  <p:cNvGrpSpPr>
                    <a:grpSpLocks/>
                  </p:cNvGrpSpPr>
                  <p:nvPr/>
                </p:nvGrpSpPr>
                <p:grpSpPr bwMode="auto">
                  <a:xfrm>
                    <a:off x="3122" y="1067"/>
                    <a:ext cx="743" cy="1581"/>
                    <a:chOff x="3122" y="1067"/>
                    <a:chExt cx="743" cy="1581"/>
                  </a:xfrm>
                </p:grpSpPr>
                <p:sp>
                  <p:nvSpPr>
                    <p:cNvPr id="15393" name="Freeform 39"/>
                    <p:cNvSpPr>
                      <a:spLocks/>
                    </p:cNvSpPr>
                    <p:nvPr/>
                  </p:nvSpPr>
                  <p:spPr bwMode="auto">
                    <a:xfrm>
                      <a:off x="3122" y="1929"/>
                      <a:ext cx="398" cy="705"/>
                    </a:xfrm>
                    <a:custGeom>
                      <a:avLst/>
                      <a:gdLst>
                        <a:gd name="T0" fmla="*/ 223 w 398"/>
                        <a:gd name="T1" fmla="*/ 42 h 705"/>
                        <a:gd name="T2" fmla="*/ 213 w 398"/>
                        <a:gd name="T3" fmla="*/ 99 h 705"/>
                        <a:gd name="T4" fmla="*/ 209 w 398"/>
                        <a:gd name="T5" fmla="*/ 156 h 705"/>
                        <a:gd name="T6" fmla="*/ 209 w 398"/>
                        <a:gd name="T7" fmla="*/ 198 h 705"/>
                        <a:gd name="T8" fmla="*/ 204 w 398"/>
                        <a:gd name="T9" fmla="*/ 232 h 705"/>
                        <a:gd name="T10" fmla="*/ 199 w 398"/>
                        <a:gd name="T11" fmla="*/ 260 h 705"/>
                        <a:gd name="T12" fmla="*/ 185 w 398"/>
                        <a:gd name="T13" fmla="*/ 274 h 705"/>
                        <a:gd name="T14" fmla="*/ 157 w 398"/>
                        <a:gd name="T15" fmla="*/ 288 h 705"/>
                        <a:gd name="T16" fmla="*/ 119 w 398"/>
                        <a:gd name="T17" fmla="*/ 326 h 705"/>
                        <a:gd name="T18" fmla="*/ 95 w 398"/>
                        <a:gd name="T19" fmla="*/ 369 h 705"/>
                        <a:gd name="T20" fmla="*/ 71 w 398"/>
                        <a:gd name="T21" fmla="*/ 421 h 705"/>
                        <a:gd name="T22" fmla="*/ 57 w 398"/>
                        <a:gd name="T23" fmla="*/ 468 h 705"/>
                        <a:gd name="T24" fmla="*/ 43 w 398"/>
                        <a:gd name="T25" fmla="*/ 530 h 705"/>
                        <a:gd name="T26" fmla="*/ 19 w 398"/>
                        <a:gd name="T27" fmla="*/ 568 h 705"/>
                        <a:gd name="T28" fmla="*/ 0 w 398"/>
                        <a:gd name="T29" fmla="*/ 596 h 705"/>
                        <a:gd name="T30" fmla="*/ 5 w 398"/>
                        <a:gd name="T31" fmla="*/ 610 h 705"/>
                        <a:gd name="T32" fmla="*/ 48 w 398"/>
                        <a:gd name="T33" fmla="*/ 634 h 705"/>
                        <a:gd name="T34" fmla="*/ 57 w 398"/>
                        <a:gd name="T35" fmla="*/ 634 h 705"/>
                        <a:gd name="T36" fmla="*/ 90 w 398"/>
                        <a:gd name="T37" fmla="*/ 643 h 705"/>
                        <a:gd name="T38" fmla="*/ 109 w 398"/>
                        <a:gd name="T39" fmla="*/ 667 h 705"/>
                        <a:gd name="T40" fmla="*/ 128 w 398"/>
                        <a:gd name="T41" fmla="*/ 691 h 705"/>
                        <a:gd name="T42" fmla="*/ 152 w 398"/>
                        <a:gd name="T43" fmla="*/ 695 h 705"/>
                        <a:gd name="T44" fmla="*/ 171 w 398"/>
                        <a:gd name="T45" fmla="*/ 695 h 705"/>
                        <a:gd name="T46" fmla="*/ 194 w 398"/>
                        <a:gd name="T47" fmla="*/ 705 h 705"/>
                        <a:gd name="T48" fmla="*/ 213 w 398"/>
                        <a:gd name="T49" fmla="*/ 705 h 705"/>
                        <a:gd name="T50" fmla="*/ 232 w 398"/>
                        <a:gd name="T51" fmla="*/ 695 h 705"/>
                        <a:gd name="T52" fmla="*/ 218 w 398"/>
                        <a:gd name="T53" fmla="*/ 672 h 705"/>
                        <a:gd name="T54" fmla="*/ 194 w 398"/>
                        <a:gd name="T55" fmla="*/ 657 h 705"/>
                        <a:gd name="T56" fmla="*/ 171 w 398"/>
                        <a:gd name="T57" fmla="*/ 648 h 705"/>
                        <a:gd name="T58" fmla="*/ 157 w 398"/>
                        <a:gd name="T59" fmla="*/ 624 h 705"/>
                        <a:gd name="T60" fmla="*/ 114 w 398"/>
                        <a:gd name="T61" fmla="*/ 572 h 705"/>
                        <a:gd name="T62" fmla="*/ 119 w 398"/>
                        <a:gd name="T63" fmla="*/ 539 h 705"/>
                        <a:gd name="T64" fmla="*/ 175 w 398"/>
                        <a:gd name="T65" fmla="*/ 468 h 705"/>
                        <a:gd name="T66" fmla="*/ 237 w 398"/>
                        <a:gd name="T67" fmla="*/ 383 h 705"/>
                        <a:gd name="T68" fmla="*/ 251 w 398"/>
                        <a:gd name="T69" fmla="*/ 374 h 705"/>
                        <a:gd name="T70" fmla="*/ 261 w 398"/>
                        <a:gd name="T71" fmla="*/ 355 h 705"/>
                        <a:gd name="T72" fmla="*/ 265 w 398"/>
                        <a:gd name="T73" fmla="*/ 340 h 705"/>
                        <a:gd name="T74" fmla="*/ 294 w 398"/>
                        <a:gd name="T75" fmla="*/ 307 h 705"/>
                        <a:gd name="T76" fmla="*/ 313 w 398"/>
                        <a:gd name="T77" fmla="*/ 284 h 705"/>
                        <a:gd name="T78" fmla="*/ 332 w 398"/>
                        <a:gd name="T79" fmla="*/ 251 h 705"/>
                        <a:gd name="T80" fmla="*/ 351 w 398"/>
                        <a:gd name="T81" fmla="*/ 208 h 705"/>
                        <a:gd name="T82" fmla="*/ 398 w 398"/>
                        <a:gd name="T83" fmla="*/ 180 h 705"/>
                        <a:gd name="T84" fmla="*/ 232 w 398"/>
                        <a:gd name="T85" fmla="*/ 0 h 705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w 398"/>
                        <a:gd name="T130" fmla="*/ 0 h 705"/>
                        <a:gd name="T131" fmla="*/ 398 w 398"/>
                        <a:gd name="T132" fmla="*/ 705 h 705"/>
                      </a:gdLst>
                      <a:ahLst/>
                      <a:cxnLst>
                        <a:cxn ang="T86">
                          <a:pos x="T0" y="T1"/>
                        </a:cxn>
                        <a:cxn ang="T87">
                          <a:pos x="T2" y="T3"/>
                        </a:cxn>
                        <a:cxn ang="T88">
                          <a:pos x="T4" y="T5"/>
                        </a:cxn>
                        <a:cxn ang="T89">
                          <a:pos x="T6" y="T7"/>
                        </a:cxn>
                        <a:cxn ang="T90">
                          <a:pos x="T8" y="T9"/>
                        </a:cxn>
                        <a:cxn ang="T91">
                          <a:pos x="T10" y="T11"/>
                        </a:cxn>
                        <a:cxn ang="T92">
                          <a:pos x="T12" y="T13"/>
                        </a:cxn>
                        <a:cxn ang="T93">
                          <a:pos x="T14" y="T15"/>
                        </a:cxn>
                        <a:cxn ang="T94">
                          <a:pos x="T16" y="T17"/>
                        </a:cxn>
                        <a:cxn ang="T95">
                          <a:pos x="T18" y="T19"/>
                        </a:cxn>
                        <a:cxn ang="T96">
                          <a:pos x="T20" y="T21"/>
                        </a:cxn>
                        <a:cxn ang="T97">
                          <a:pos x="T22" y="T23"/>
                        </a:cxn>
                        <a:cxn ang="T98">
                          <a:pos x="T24" y="T25"/>
                        </a:cxn>
                        <a:cxn ang="T99">
                          <a:pos x="T26" y="T27"/>
                        </a:cxn>
                        <a:cxn ang="T100">
                          <a:pos x="T28" y="T29"/>
                        </a:cxn>
                        <a:cxn ang="T101">
                          <a:pos x="T30" y="T31"/>
                        </a:cxn>
                        <a:cxn ang="T102">
                          <a:pos x="T32" y="T33"/>
                        </a:cxn>
                        <a:cxn ang="T103">
                          <a:pos x="T34" y="T35"/>
                        </a:cxn>
                        <a:cxn ang="T104">
                          <a:pos x="T36" y="T37"/>
                        </a:cxn>
                        <a:cxn ang="T105">
                          <a:pos x="T38" y="T39"/>
                        </a:cxn>
                        <a:cxn ang="T106">
                          <a:pos x="T40" y="T41"/>
                        </a:cxn>
                        <a:cxn ang="T107">
                          <a:pos x="T42" y="T43"/>
                        </a:cxn>
                        <a:cxn ang="T108">
                          <a:pos x="T44" y="T45"/>
                        </a:cxn>
                        <a:cxn ang="T109">
                          <a:pos x="T46" y="T47"/>
                        </a:cxn>
                        <a:cxn ang="T110">
                          <a:pos x="T48" y="T49"/>
                        </a:cxn>
                        <a:cxn ang="T111">
                          <a:pos x="T50" y="T51"/>
                        </a:cxn>
                        <a:cxn ang="T112">
                          <a:pos x="T52" y="T53"/>
                        </a:cxn>
                        <a:cxn ang="T113">
                          <a:pos x="T54" y="T55"/>
                        </a:cxn>
                        <a:cxn ang="T114">
                          <a:pos x="T56" y="T57"/>
                        </a:cxn>
                        <a:cxn ang="T115">
                          <a:pos x="T58" y="T59"/>
                        </a:cxn>
                        <a:cxn ang="T116">
                          <a:pos x="T60" y="T61"/>
                        </a:cxn>
                        <a:cxn ang="T117">
                          <a:pos x="T62" y="T63"/>
                        </a:cxn>
                        <a:cxn ang="T118">
                          <a:pos x="T64" y="T65"/>
                        </a:cxn>
                        <a:cxn ang="T119">
                          <a:pos x="T66" y="T67"/>
                        </a:cxn>
                        <a:cxn ang="T120">
                          <a:pos x="T68" y="T69"/>
                        </a:cxn>
                        <a:cxn ang="T121">
                          <a:pos x="T70" y="T71"/>
                        </a:cxn>
                        <a:cxn ang="T122">
                          <a:pos x="T72" y="T73"/>
                        </a:cxn>
                        <a:cxn ang="T123">
                          <a:pos x="T74" y="T75"/>
                        </a:cxn>
                        <a:cxn ang="T124">
                          <a:pos x="T76" y="T77"/>
                        </a:cxn>
                        <a:cxn ang="T125">
                          <a:pos x="T78" y="T79"/>
                        </a:cxn>
                        <a:cxn ang="T126">
                          <a:pos x="T80" y="T81"/>
                        </a:cxn>
                        <a:cxn ang="T127">
                          <a:pos x="T82" y="T83"/>
                        </a:cxn>
                        <a:cxn ang="T128">
                          <a:pos x="T84" y="T85"/>
                        </a:cxn>
                      </a:cxnLst>
                      <a:rect l="T129" t="T130" r="T131" b="T132"/>
                      <a:pathLst>
                        <a:path w="398" h="705">
                          <a:moveTo>
                            <a:pt x="232" y="0"/>
                          </a:moveTo>
                          <a:lnTo>
                            <a:pt x="223" y="42"/>
                          </a:lnTo>
                          <a:lnTo>
                            <a:pt x="218" y="71"/>
                          </a:lnTo>
                          <a:lnTo>
                            <a:pt x="213" y="99"/>
                          </a:lnTo>
                          <a:lnTo>
                            <a:pt x="213" y="142"/>
                          </a:lnTo>
                          <a:lnTo>
                            <a:pt x="209" y="156"/>
                          </a:lnTo>
                          <a:lnTo>
                            <a:pt x="209" y="170"/>
                          </a:lnTo>
                          <a:lnTo>
                            <a:pt x="209" y="198"/>
                          </a:lnTo>
                          <a:lnTo>
                            <a:pt x="209" y="213"/>
                          </a:lnTo>
                          <a:lnTo>
                            <a:pt x="204" y="232"/>
                          </a:lnTo>
                          <a:lnTo>
                            <a:pt x="204" y="241"/>
                          </a:lnTo>
                          <a:lnTo>
                            <a:pt x="199" y="260"/>
                          </a:lnTo>
                          <a:lnTo>
                            <a:pt x="194" y="260"/>
                          </a:lnTo>
                          <a:lnTo>
                            <a:pt x="185" y="274"/>
                          </a:lnTo>
                          <a:lnTo>
                            <a:pt x="171" y="279"/>
                          </a:lnTo>
                          <a:lnTo>
                            <a:pt x="157" y="288"/>
                          </a:lnTo>
                          <a:lnTo>
                            <a:pt x="142" y="298"/>
                          </a:lnTo>
                          <a:lnTo>
                            <a:pt x="119" y="326"/>
                          </a:lnTo>
                          <a:lnTo>
                            <a:pt x="109" y="340"/>
                          </a:lnTo>
                          <a:lnTo>
                            <a:pt x="95" y="369"/>
                          </a:lnTo>
                          <a:lnTo>
                            <a:pt x="86" y="383"/>
                          </a:lnTo>
                          <a:lnTo>
                            <a:pt x="71" y="421"/>
                          </a:lnTo>
                          <a:lnTo>
                            <a:pt x="67" y="440"/>
                          </a:lnTo>
                          <a:lnTo>
                            <a:pt x="57" y="468"/>
                          </a:lnTo>
                          <a:lnTo>
                            <a:pt x="52" y="482"/>
                          </a:lnTo>
                          <a:lnTo>
                            <a:pt x="43" y="530"/>
                          </a:lnTo>
                          <a:lnTo>
                            <a:pt x="29" y="553"/>
                          </a:lnTo>
                          <a:lnTo>
                            <a:pt x="19" y="568"/>
                          </a:lnTo>
                          <a:lnTo>
                            <a:pt x="5" y="582"/>
                          </a:lnTo>
                          <a:lnTo>
                            <a:pt x="0" y="596"/>
                          </a:lnTo>
                          <a:lnTo>
                            <a:pt x="0" y="605"/>
                          </a:lnTo>
                          <a:lnTo>
                            <a:pt x="5" y="610"/>
                          </a:lnTo>
                          <a:lnTo>
                            <a:pt x="15" y="624"/>
                          </a:lnTo>
                          <a:lnTo>
                            <a:pt x="48" y="634"/>
                          </a:lnTo>
                          <a:lnTo>
                            <a:pt x="52" y="634"/>
                          </a:lnTo>
                          <a:lnTo>
                            <a:pt x="57" y="634"/>
                          </a:lnTo>
                          <a:lnTo>
                            <a:pt x="67" y="634"/>
                          </a:lnTo>
                          <a:lnTo>
                            <a:pt x="90" y="643"/>
                          </a:lnTo>
                          <a:lnTo>
                            <a:pt x="100" y="657"/>
                          </a:lnTo>
                          <a:lnTo>
                            <a:pt x="109" y="667"/>
                          </a:lnTo>
                          <a:lnTo>
                            <a:pt x="114" y="681"/>
                          </a:lnTo>
                          <a:lnTo>
                            <a:pt x="128" y="691"/>
                          </a:lnTo>
                          <a:lnTo>
                            <a:pt x="138" y="695"/>
                          </a:lnTo>
                          <a:lnTo>
                            <a:pt x="152" y="695"/>
                          </a:lnTo>
                          <a:lnTo>
                            <a:pt x="161" y="695"/>
                          </a:lnTo>
                          <a:lnTo>
                            <a:pt x="171" y="695"/>
                          </a:lnTo>
                          <a:lnTo>
                            <a:pt x="180" y="695"/>
                          </a:lnTo>
                          <a:lnTo>
                            <a:pt x="194" y="705"/>
                          </a:lnTo>
                          <a:lnTo>
                            <a:pt x="204" y="705"/>
                          </a:lnTo>
                          <a:lnTo>
                            <a:pt x="213" y="705"/>
                          </a:lnTo>
                          <a:lnTo>
                            <a:pt x="223" y="695"/>
                          </a:lnTo>
                          <a:lnTo>
                            <a:pt x="232" y="695"/>
                          </a:lnTo>
                          <a:lnTo>
                            <a:pt x="232" y="681"/>
                          </a:lnTo>
                          <a:lnTo>
                            <a:pt x="218" y="672"/>
                          </a:lnTo>
                          <a:lnTo>
                            <a:pt x="209" y="657"/>
                          </a:lnTo>
                          <a:lnTo>
                            <a:pt x="194" y="657"/>
                          </a:lnTo>
                          <a:lnTo>
                            <a:pt x="180" y="657"/>
                          </a:lnTo>
                          <a:lnTo>
                            <a:pt x="171" y="648"/>
                          </a:lnTo>
                          <a:lnTo>
                            <a:pt x="166" y="639"/>
                          </a:lnTo>
                          <a:lnTo>
                            <a:pt x="157" y="624"/>
                          </a:lnTo>
                          <a:lnTo>
                            <a:pt x="142" y="605"/>
                          </a:lnTo>
                          <a:lnTo>
                            <a:pt x="114" y="572"/>
                          </a:lnTo>
                          <a:lnTo>
                            <a:pt x="114" y="558"/>
                          </a:lnTo>
                          <a:lnTo>
                            <a:pt x="119" y="539"/>
                          </a:lnTo>
                          <a:lnTo>
                            <a:pt x="128" y="525"/>
                          </a:lnTo>
                          <a:lnTo>
                            <a:pt x="175" y="468"/>
                          </a:lnTo>
                          <a:lnTo>
                            <a:pt x="204" y="426"/>
                          </a:lnTo>
                          <a:lnTo>
                            <a:pt x="237" y="383"/>
                          </a:lnTo>
                          <a:lnTo>
                            <a:pt x="242" y="378"/>
                          </a:lnTo>
                          <a:lnTo>
                            <a:pt x="251" y="374"/>
                          </a:lnTo>
                          <a:lnTo>
                            <a:pt x="256" y="364"/>
                          </a:lnTo>
                          <a:lnTo>
                            <a:pt x="261" y="355"/>
                          </a:lnTo>
                          <a:lnTo>
                            <a:pt x="261" y="345"/>
                          </a:lnTo>
                          <a:lnTo>
                            <a:pt x="265" y="340"/>
                          </a:lnTo>
                          <a:lnTo>
                            <a:pt x="275" y="336"/>
                          </a:lnTo>
                          <a:lnTo>
                            <a:pt x="294" y="307"/>
                          </a:lnTo>
                          <a:lnTo>
                            <a:pt x="303" y="298"/>
                          </a:lnTo>
                          <a:lnTo>
                            <a:pt x="313" y="284"/>
                          </a:lnTo>
                          <a:lnTo>
                            <a:pt x="317" y="269"/>
                          </a:lnTo>
                          <a:lnTo>
                            <a:pt x="332" y="251"/>
                          </a:lnTo>
                          <a:lnTo>
                            <a:pt x="336" y="236"/>
                          </a:lnTo>
                          <a:lnTo>
                            <a:pt x="351" y="208"/>
                          </a:lnTo>
                          <a:lnTo>
                            <a:pt x="360" y="189"/>
                          </a:lnTo>
                          <a:lnTo>
                            <a:pt x="398" y="180"/>
                          </a:lnTo>
                          <a:lnTo>
                            <a:pt x="246" y="14"/>
                          </a:lnTo>
                          <a:lnTo>
                            <a:pt x="232" y="0"/>
                          </a:lnTo>
                          <a:close/>
                        </a:path>
                      </a:pathLst>
                    </a:custGeom>
                    <a:solidFill>
                      <a:srgbClr val="6E6E6E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p:txBody>
                </p:sp>
                <p:sp>
                  <p:nvSpPr>
                    <p:cNvPr id="15394" name="Freeform 40"/>
                    <p:cNvSpPr>
                      <a:spLocks/>
                    </p:cNvSpPr>
                    <p:nvPr/>
                  </p:nvSpPr>
                  <p:spPr bwMode="auto">
                    <a:xfrm>
                      <a:off x="3316" y="1067"/>
                      <a:ext cx="549" cy="1581"/>
                    </a:xfrm>
                    <a:custGeom>
                      <a:avLst/>
                      <a:gdLst>
                        <a:gd name="T0" fmla="*/ 81 w 549"/>
                        <a:gd name="T1" fmla="*/ 232 h 1581"/>
                        <a:gd name="T2" fmla="*/ 43 w 549"/>
                        <a:gd name="T3" fmla="*/ 327 h 1581"/>
                        <a:gd name="T4" fmla="*/ 29 w 549"/>
                        <a:gd name="T5" fmla="*/ 426 h 1581"/>
                        <a:gd name="T6" fmla="*/ 10 w 549"/>
                        <a:gd name="T7" fmla="*/ 559 h 1581"/>
                        <a:gd name="T8" fmla="*/ 38 w 549"/>
                        <a:gd name="T9" fmla="*/ 677 h 1581"/>
                        <a:gd name="T10" fmla="*/ 0 w 549"/>
                        <a:gd name="T11" fmla="*/ 762 h 1581"/>
                        <a:gd name="T12" fmla="*/ 10 w 549"/>
                        <a:gd name="T13" fmla="*/ 833 h 1581"/>
                        <a:gd name="T14" fmla="*/ 57 w 549"/>
                        <a:gd name="T15" fmla="*/ 904 h 1581"/>
                        <a:gd name="T16" fmla="*/ 100 w 549"/>
                        <a:gd name="T17" fmla="*/ 961 h 1581"/>
                        <a:gd name="T18" fmla="*/ 100 w 549"/>
                        <a:gd name="T19" fmla="*/ 980 h 1581"/>
                        <a:gd name="T20" fmla="*/ 114 w 549"/>
                        <a:gd name="T21" fmla="*/ 985 h 1581"/>
                        <a:gd name="T22" fmla="*/ 142 w 549"/>
                        <a:gd name="T23" fmla="*/ 1027 h 1581"/>
                        <a:gd name="T24" fmla="*/ 190 w 549"/>
                        <a:gd name="T25" fmla="*/ 1079 h 1581"/>
                        <a:gd name="T26" fmla="*/ 237 w 549"/>
                        <a:gd name="T27" fmla="*/ 1136 h 1581"/>
                        <a:gd name="T28" fmla="*/ 246 w 549"/>
                        <a:gd name="T29" fmla="*/ 1207 h 1581"/>
                        <a:gd name="T30" fmla="*/ 242 w 549"/>
                        <a:gd name="T31" fmla="*/ 1269 h 1581"/>
                        <a:gd name="T32" fmla="*/ 256 w 549"/>
                        <a:gd name="T33" fmla="*/ 1344 h 1581"/>
                        <a:gd name="T34" fmla="*/ 294 w 549"/>
                        <a:gd name="T35" fmla="*/ 1444 h 1581"/>
                        <a:gd name="T36" fmla="*/ 308 w 549"/>
                        <a:gd name="T37" fmla="*/ 1519 h 1581"/>
                        <a:gd name="T38" fmla="*/ 332 w 549"/>
                        <a:gd name="T39" fmla="*/ 1581 h 1581"/>
                        <a:gd name="T40" fmla="*/ 388 w 549"/>
                        <a:gd name="T41" fmla="*/ 1572 h 1581"/>
                        <a:gd name="T42" fmla="*/ 474 w 549"/>
                        <a:gd name="T43" fmla="*/ 1557 h 1581"/>
                        <a:gd name="T44" fmla="*/ 535 w 549"/>
                        <a:gd name="T45" fmla="*/ 1538 h 1581"/>
                        <a:gd name="T46" fmla="*/ 540 w 549"/>
                        <a:gd name="T47" fmla="*/ 1501 h 1581"/>
                        <a:gd name="T48" fmla="*/ 483 w 549"/>
                        <a:gd name="T49" fmla="*/ 1496 h 1581"/>
                        <a:gd name="T50" fmla="*/ 417 w 549"/>
                        <a:gd name="T51" fmla="*/ 1482 h 1581"/>
                        <a:gd name="T52" fmla="*/ 379 w 549"/>
                        <a:gd name="T53" fmla="*/ 1444 h 1581"/>
                        <a:gd name="T54" fmla="*/ 374 w 549"/>
                        <a:gd name="T55" fmla="*/ 1344 h 1581"/>
                        <a:gd name="T56" fmla="*/ 374 w 549"/>
                        <a:gd name="T57" fmla="*/ 1288 h 1581"/>
                        <a:gd name="T58" fmla="*/ 365 w 549"/>
                        <a:gd name="T59" fmla="*/ 1202 h 1581"/>
                        <a:gd name="T60" fmla="*/ 365 w 549"/>
                        <a:gd name="T61" fmla="*/ 1146 h 1581"/>
                        <a:gd name="T62" fmla="*/ 355 w 549"/>
                        <a:gd name="T63" fmla="*/ 1089 h 1581"/>
                        <a:gd name="T64" fmla="*/ 336 w 549"/>
                        <a:gd name="T65" fmla="*/ 1018 h 1581"/>
                        <a:gd name="T66" fmla="*/ 275 w 549"/>
                        <a:gd name="T67" fmla="*/ 890 h 1581"/>
                        <a:gd name="T68" fmla="*/ 237 w 549"/>
                        <a:gd name="T69" fmla="*/ 829 h 1581"/>
                        <a:gd name="T70" fmla="*/ 242 w 549"/>
                        <a:gd name="T71" fmla="*/ 772 h 1581"/>
                        <a:gd name="T72" fmla="*/ 275 w 549"/>
                        <a:gd name="T73" fmla="*/ 720 h 1581"/>
                        <a:gd name="T74" fmla="*/ 294 w 549"/>
                        <a:gd name="T75" fmla="*/ 649 h 1581"/>
                        <a:gd name="T76" fmla="*/ 317 w 549"/>
                        <a:gd name="T77" fmla="*/ 592 h 1581"/>
                        <a:gd name="T78" fmla="*/ 332 w 549"/>
                        <a:gd name="T79" fmla="*/ 535 h 1581"/>
                        <a:gd name="T80" fmla="*/ 336 w 549"/>
                        <a:gd name="T81" fmla="*/ 474 h 1581"/>
                        <a:gd name="T82" fmla="*/ 351 w 549"/>
                        <a:gd name="T83" fmla="*/ 422 h 1581"/>
                        <a:gd name="T84" fmla="*/ 346 w 549"/>
                        <a:gd name="T85" fmla="*/ 360 h 1581"/>
                        <a:gd name="T86" fmla="*/ 284 w 549"/>
                        <a:gd name="T87" fmla="*/ 232 h 1581"/>
                        <a:gd name="T88" fmla="*/ 327 w 549"/>
                        <a:gd name="T89" fmla="*/ 228 h 1581"/>
                        <a:gd name="T90" fmla="*/ 369 w 549"/>
                        <a:gd name="T91" fmla="*/ 223 h 1581"/>
                        <a:gd name="T92" fmla="*/ 388 w 549"/>
                        <a:gd name="T93" fmla="*/ 185 h 1581"/>
                        <a:gd name="T94" fmla="*/ 393 w 549"/>
                        <a:gd name="T95" fmla="*/ 142 h 1581"/>
                        <a:gd name="T96" fmla="*/ 398 w 549"/>
                        <a:gd name="T97" fmla="*/ 114 h 1581"/>
                        <a:gd name="T98" fmla="*/ 403 w 549"/>
                        <a:gd name="T99" fmla="*/ 86 h 1581"/>
                        <a:gd name="T100" fmla="*/ 374 w 549"/>
                        <a:gd name="T101" fmla="*/ 53 h 1581"/>
                        <a:gd name="T102" fmla="*/ 351 w 549"/>
                        <a:gd name="T103" fmla="*/ 10 h 1581"/>
                        <a:gd name="T104" fmla="*/ 303 w 549"/>
                        <a:gd name="T105" fmla="*/ 0 h 1581"/>
                        <a:gd name="T106" fmla="*/ 251 w 549"/>
                        <a:gd name="T107" fmla="*/ 0 h 1581"/>
                        <a:gd name="T108" fmla="*/ 175 w 549"/>
                        <a:gd name="T109" fmla="*/ 71 h 1581"/>
                        <a:gd name="T110" fmla="*/ 147 w 549"/>
                        <a:gd name="T111" fmla="*/ 157 h 1581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w 549"/>
                        <a:gd name="T169" fmla="*/ 0 h 1581"/>
                        <a:gd name="T170" fmla="*/ 549 w 549"/>
                        <a:gd name="T171" fmla="*/ 1581 h 1581"/>
                      </a:gdLst>
                      <a:ahLst/>
                      <a:cxnLst>
                        <a:cxn ang="T112">
                          <a:pos x="T0" y="T1"/>
                        </a:cxn>
                        <a:cxn ang="T113">
                          <a:pos x="T2" y="T3"/>
                        </a:cxn>
                        <a:cxn ang="T114">
                          <a:pos x="T4" y="T5"/>
                        </a:cxn>
                        <a:cxn ang="T115">
                          <a:pos x="T6" y="T7"/>
                        </a:cxn>
                        <a:cxn ang="T116">
                          <a:pos x="T8" y="T9"/>
                        </a:cxn>
                        <a:cxn ang="T117">
                          <a:pos x="T10" y="T11"/>
                        </a:cxn>
                        <a:cxn ang="T118">
                          <a:pos x="T12" y="T13"/>
                        </a:cxn>
                        <a:cxn ang="T119">
                          <a:pos x="T14" y="T15"/>
                        </a:cxn>
                        <a:cxn ang="T120">
                          <a:pos x="T16" y="T17"/>
                        </a:cxn>
                        <a:cxn ang="T121">
                          <a:pos x="T18" y="T19"/>
                        </a:cxn>
                        <a:cxn ang="T122">
                          <a:pos x="T20" y="T21"/>
                        </a:cxn>
                        <a:cxn ang="T123">
                          <a:pos x="T22" y="T23"/>
                        </a:cxn>
                        <a:cxn ang="T124">
                          <a:pos x="T24" y="T25"/>
                        </a:cxn>
                        <a:cxn ang="T125">
                          <a:pos x="T26" y="T27"/>
                        </a:cxn>
                        <a:cxn ang="T126">
                          <a:pos x="T28" y="T29"/>
                        </a:cxn>
                        <a:cxn ang="T127">
                          <a:pos x="T30" y="T31"/>
                        </a:cxn>
                        <a:cxn ang="T128">
                          <a:pos x="T32" y="T33"/>
                        </a:cxn>
                        <a:cxn ang="T129">
                          <a:pos x="T34" y="T35"/>
                        </a:cxn>
                        <a:cxn ang="T130">
                          <a:pos x="T36" y="T37"/>
                        </a:cxn>
                        <a:cxn ang="T131">
                          <a:pos x="T38" y="T39"/>
                        </a:cxn>
                        <a:cxn ang="T132">
                          <a:pos x="T40" y="T41"/>
                        </a:cxn>
                        <a:cxn ang="T133">
                          <a:pos x="T42" y="T43"/>
                        </a:cxn>
                        <a:cxn ang="T134">
                          <a:pos x="T44" y="T45"/>
                        </a:cxn>
                        <a:cxn ang="T135">
                          <a:pos x="T46" y="T47"/>
                        </a:cxn>
                        <a:cxn ang="T136">
                          <a:pos x="T48" y="T49"/>
                        </a:cxn>
                        <a:cxn ang="T137">
                          <a:pos x="T50" y="T51"/>
                        </a:cxn>
                        <a:cxn ang="T138">
                          <a:pos x="T52" y="T53"/>
                        </a:cxn>
                        <a:cxn ang="T139">
                          <a:pos x="T54" y="T55"/>
                        </a:cxn>
                        <a:cxn ang="T140">
                          <a:pos x="T56" y="T57"/>
                        </a:cxn>
                        <a:cxn ang="T141">
                          <a:pos x="T58" y="T59"/>
                        </a:cxn>
                        <a:cxn ang="T142">
                          <a:pos x="T60" y="T61"/>
                        </a:cxn>
                        <a:cxn ang="T143">
                          <a:pos x="T62" y="T63"/>
                        </a:cxn>
                        <a:cxn ang="T144">
                          <a:pos x="T64" y="T65"/>
                        </a:cxn>
                        <a:cxn ang="T145">
                          <a:pos x="T66" y="T67"/>
                        </a:cxn>
                        <a:cxn ang="T146">
                          <a:pos x="T68" y="T69"/>
                        </a:cxn>
                        <a:cxn ang="T147">
                          <a:pos x="T70" y="T71"/>
                        </a:cxn>
                        <a:cxn ang="T148">
                          <a:pos x="T72" y="T73"/>
                        </a:cxn>
                        <a:cxn ang="T149">
                          <a:pos x="T74" y="T75"/>
                        </a:cxn>
                        <a:cxn ang="T150">
                          <a:pos x="T76" y="T77"/>
                        </a:cxn>
                        <a:cxn ang="T151">
                          <a:pos x="T78" y="T79"/>
                        </a:cxn>
                        <a:cxn ang="T152">
                          <a:pos x="T80" y="T81"/>
                        </a:cxn>
                        <a:cxn ang="T153">
                          <a:pos x="T82" y="T83"/>
                        </a:cxn>
                        <a:cxn ang="T154">
                          <a:pos x="T84" y="T85"/>
                        </a:cxn>
                        <a:cxn ang="T155">
                          <a:pos x="T86" y="T87"/>
                        </a:cxn>
                        <a:cxn ang="T156">
                          <a:pos x="T88" y="T89"/>
                        </a:cxn>
                        <a:cxn ang="T157">
                          <a:pos x="T90" y="T91"/>
                        </a:cxn>
                        <a:cxn ang="T158">
                          <a:pos x="T92" y="T93"/>
                        </a:cxn>
                        <a:cxn ang="T159">
                          <a:pos x="T94" y="T95"/>
                        </a:cxn>
                        <a:cxn ang="T160">
                          <a:pos x="T96" y="T97"/>
                        </a:cxn>
                        <a:cxn ang="T161">
                          <a:pos x="T98" y="T99"/>
                        </a:cxn>
                        <a:cxn ang="T162">
                          <a:pos x="T100" y="T101"/>
                        </a:cxn>
                        <a:cxn ang="T163">
                          <a:pos x="T102" y="T103"/>
                        </a:cxn>
                        <a:cxn ang="T164">
                          <a:pos x="T104" y="T105"/>
                        </a:cxn>
                        <a:cxn ang="T165">
                          <a:pos x="T106" y="T107"/>
                        </a:cxn>
                        <a:cxn ang="T166">
                          <a:pos x="T108" y="T109"/>
                        </a:cxn>
                        <a:cxn ang="T167">
                          <a:pos x="T110" y="T111"/>
                        </a:cxn>
                      </a:cxnLst>
                      <a:rect l="T168" t="T169" r="T170" b="T171"/>
                      <a:pathLst>
                        <a:path w="549" h="1581">
                          <a:moveTo>
                            <a:pt x="123" y="176"/>
                          </a:moveTo>
                          <a:lnTo>
                            <a:pt x="100" y="199"/>
                          </a:lnTo>
                          <a:lnTo>
                            <a:pt x="90" y="213"/>
                          </a:lnTo>
                          <a:lnTo>
                            <a:pt x="81" y="232"/>
                          </a:lnTo>
                          <a:lnTo>
                            <a:pt x="71" y="256"/>
                          </a:lnTo>
                          <a:lnTo>
                            <a:pt x="48" y="289"/>
                          </a:lnTo>
                          <a:lnTo>
                            <a:pt x="38" y="313"/>
                          </a:lnTo>
                          <a:lnTo>
                            <a:pt x="43" y="327"/>
                          </a:lnTo>
                          <a:lnTo>
                            <a:pt x="38" y="355"/>
                          </a:lnTo>
                          <a:lnTo>
                            <a:pt x="33" y="379"/>
                          </a:lnTo>
                          <a:lnTo>
                            <a:pt x="29" y="403"/>
                          </a:lnTo>
                          <a:lnTo>
                            <a:pt x="29" y="426"/>
                          </a:lnTo>
                          <a:lnTo>
                            <a:pt x="24" y="464"/>
                          </a:lnTo>
                          <a:lnTo>
                            <a:pt x="19" y="507"/>
                          </a:lnTo>
                          <a:lnTo>
                            <a:pt x="15" y="535"/>
                          </a:lnTo>
                          <a:lnTo>
                            <a:pt x="10" y="559"/>
                          </a:lnTo>
                          <a:lnTo>
                            <a:pt x="24" y="592"/>
                          </a:lnTo>
                          <a:lnTo>
                            <a:pt x="29" y="625"/>
                          </a:lnTo>
                          <a:lnTo>
                            <a:pt x="33" y="663"/>
                          </a:lnTo>
                          <a:lnTo>
                            <a:pt x="38" y="677"/>
                          </a:lnTo>
                          <a:lnTo>
                            <a:pt x="29" y="691"/>
                          </a:lnTo>
                          <a:lnTo>
                            <a:pt x="15" y="720"/>
                          </a:lnTo>
                          <a:lnTo>
                            <a:pt x="5" y="743"/>
                          </a:lnTo>
                          <a:lnTo>
                            <a:pt x="0" y="762"/>
                          </a:lnTo>
                          <a:lnTo>
                            <a:pt x="0" y="791"/>
                          </a:lnTo>
                          <a:lnTo>
                            <a:pt x="0" y="805"/>
                          </a:lnTo>
                          <a:lnTo>
                            <a:pt x="5" y="819"/>
                          </a:lnTo>
                          <a:lnTo>
                            <a:pt x="10" y="833"/>
                          </a:lnTo>
                          <a:lnTo>
                            <a:pt x="19" y="857"/>
                          </a:lnTo>
                          <a:lnTo>
                            <a:pt x="29" y="866"/>
                          </a:lnTo>
                          <a:lnTo>
                            <a:pt x="38" y="881"/>
                          </a:lnTo>
                          <a:lnTo>
                            <a:pt x="57" y="904"/>
                          </a:lnTo>
                          <a:lnTo>
                            <a:pt x="67" y="914"/>
                          </a:lnTo>
                          <a:lnTo>
                            <a:pt x="90" y="942"/>
                          </a:lnTo>
                          <a:lnTo>
                            <a:pt x="95" y="952"/>
                          </a:lnTo>
                          <a:lnTo>
                            <a:pt x="100" y="961"/>
                          </a:lnTo>
                          <a:lnTo>
                            <a:pt x="95" y="966"/>
                          </a:lnTo>
                          <a:lnTo>
                            <a:pt x="95" y="975"/>
                          </a:lnTo>
                          <a:lnTo>
                            <a:pt x="100" y="980"/>
                          </a:lnTo>
                          <a:lnTo>
                            <a:pt x="104" y="985"/>
                          </a:lnTo>
                          <a:lnTo>
                            <a:pt x="109" y="985"/>
                          </a:lnTo>
                          <a:lnTo>
                            <a:pt x="114" y="985"/>
                          </a:lnTo>
                          <a:lnTo>
                            <a:pt x="119" y="994"/>
                          </a:lnTo>
                          <a:lnTo>
                            <a:pt x="123" y="999"/>
                          </a:lnTo>
                          <a:lnTo>
                            <a:pt x="128" y="1013"/>
                          </a:lnTo>
                          <a:lnTo>
                            <a:pt x="142" y="1027"/>
                          </a:lnTo>
                          <a:lnTo>
                            <a:pt x="152" y="1037"/>
                          </a:lnTo>
                          <a:lnTo>
                            <a:pt x="161" y="1051"/>
                          </a:lnTo>
                          <a:lnTo>
                            <a:pt x="180" y="1070"/>
                          </a:lnTo>
                          <a:lnTo>
                            <a:pt x="190" y="1079"/>
                          </a:lnTo>
                          <a:lnTo>
                            <a:pt x="194" y="1084"/>
                          </a:lnTo>
                          <a:lnTo>
                            <a:pt x="213" y="1103"/>
                          </a:lnTo>
                          <a:lnTo>
                            <a:pt x="232" y="1131"/>
                          </a:lnTo>
                          <a:lnTo>
                            <a:pt x="237" y="1136"/>
                          </a:lnTo>
                          <a:lnTo>
                            <a:pt x="251" y="1169"/>
                          </a:lnTo>
                          <a:lnTo>
                            <a:pt x="251" y="1174"/>
                          </a:lnTo>
                          <a:lnTo>
                            <a:pt x="251" y="1198"/>
                          </a:lnTo>
                          <a:lnTo>
                            <a:pt x="246" y="1207"/>
                          </a:lnTo>
                          <a:lnTo>
                            <a:pt x="246" y="1226"/>
                          </a:lnTo>
                          <a:lnTo>
                            <a:pt x="242" y="1240"/>
                          </a:lnTo>
                          <a:lnTo>
                            <a:pt x="242" y="1254"/>
                          </a:lnTo>
                          <a:lnTo>
                            <a:pt x="242" y="1269"/>
                          </a:lnTo>
                          <a:lnTo>
                            <a:pt x="242" y="1283"/>
                          </a:lnTo>
                          <a:lnTo>
                            <a:pt x="246" y="1321"/>
                          </a:lnTo>
                          <a:lnTo>
                            <a:pt x="251" y="1330"/>
                          </a:lnTo>
                          <a:lnTo>
                            <a:pt x="256" y="1344"/>
                          </a:lnTo>
                          <a:lnTo>
                            <a:pt x="270" y="1373"/>
                          </a:lnTo>
                          <a:lnTo>
                            <a:pt x="280" y="1392"/>
                          </a:lnTo>
                          <a:lnTo>
                            <a:pt x="280" y="1401"/>
                          </a:lnTo>
                          <a:lnTo>
                            <a:pt x="294" y="1444"/>
                          </a:lnTo>
                          <a:lnTo>
                            <a:pt x="298" y="1458"/>
                          </a:lnTo>
                          <a:lnTo>
                            <a:pt x="298" y="1472"/>
                          </a:lnTo>
                          <a:lnTo>
                            <a:pt x="308" y="1501"/>
                          </a:lnTo>
                          <a:lnTo>
                            <a:pt x="308" y="1519"/>
                          </a:lnTo>
                          <a:lnTo>
                            <a:pt x="308" y="1543"/>
                          </a:lnTo>
                          <a:lnTo>
                            <a:pt x="313" y="1557"/>
                          </a:lnTo>
                          <a:lnTo>
                            <a:pt x="322" y="1572"/>
                          </a:lnTo>
                          <a:lnTo>
                            <a:pt x="332" y="1581"/>
                          </a:lnTo>
                          <a:lnTo>
                            <a:pt x="341" y="1581"/>
                          </a:lnTo>
                          <a:lnTo>
                            <a:pt x="351" y="1581"/>
                          </a:lnTo>
                          <a:lnTo>
                            <a:pt x="365" y="1576"/>
                          </a:lnTo>
                          <a:lnTo>
                            <a:pt x="388" y="1572"/>
                          </a:lnTo>
                          <a:lnTo>
                            <a:pt x="403" y="1567"/>
                          </a:lnTo>
                          <a:lnTo>
                            <a:pt x="422" y="1562"/>
                          </a:lnTo>
                          <a:lnTo>
                            <a:pt x="450" y="1557"/>
                          </a:lnTo>
                          <a:lnTo>
                            <a:pt x="474" y="1557"/>
                          </a:lnTo>
                          <a:lnTo>
                            <a:pt x="488" y="1553"/>
                          </a:lnTo>
                          <a:lnTo>
                            <a:pt x="511" y="1543"/>
                          </a:lnTo>
                          <a:lnTo>
                            <a:pt x="521" y="1543"/>
                          </a:lnTo>
                          <a:lnTo>
                            <a:pt x="535" y="1538"/>
                          </a:lnTo>
                          <a:lnTo>
                            <a:pt x="545" y="1538"/>
                          </a:lnTo>
                          <a:lnTo>
                            <a:pt x="549" y="1524"/>
                          </a:lnTo>
                          <a:lnTo>
                            <a:pt x="540" y="1510"/>
                          </a:lnTo>
                          <a:lnTo>
                            <a:pt x="540" y="1501"/>
                          </a:lnTo>
                          <a:lnTo>
                            <a:pt x="526" y="1491"/>
                          </a:lnTo>
                          <a:lnTo>
                            <a:pt x="507" y="1496"/>
                          </a:lnTo>
                          <a:lnTo>
                            <a:pt x="492" y="1496"/>
                          </a:lnTo>
                          <a:lnTo>
                            <a:pt x="483" y="1496"/>
                          </a:lnTo>
                          <a:lnTo>
                            <a:pt x="459" y="1496"/>
                          </a:lnTo>
                          <a:lnTo>
                            <a:pt x="455" y="1496"/>
                          </a:lnTo>
                          <a:lnTo>
                            <a:pt x="426" y="1486"/>
                          </a:lnTo>
                          <a:lnTo>
                            <a:pt x="417" y="1482"/>
                          </a:lnTo>
                          <a:lnTo>
                            <a:pt x="407" y="1482"/>
                          </a:lnTo>
                          <a:lnTo>
                            <a:pt x="398" y="1472"/>
                          </a:lnTo>
                          <a:lnTo>
                            <a:pt x="384" y="1458"/>
                          </a:lnTo>
                          <a:lnTo>
                            <a:pt x="379" y="1444"/>
                          </a:lnTo>
                          <a:lnTo>
                            <a:pt x="374" y="1401"/>
                          </a:lnTo>
                          <a:lnTo>
                            <a:pt x="374" y="1387"/>
                          </a:lnTo>
                          <a:lnTo>
                            <a:pt x="374" y="1373"/>
                          </a:lnTo>
                          <a:lnTo>
                            <a:pt x="374" y="1344"/>
                          </a:lnTo>
                          <a:lnTo>
                            <a:pt x="374" y="1330"/>
                          </a:lnTo>
                          <a:lnTo>
                            <a:pt x="374" y="1316"/>
                          </a:lnTo>
                          <a:lnTo>
                            <a:pt x="374" y="1302"/>
                          </a:lnTo>
                          <a:lnTo>
                            <a:pt x="374" y="1288"/>
                          </a:lnTo>
                          <a:lnTo>
                            <a:pt x="369" y="1259"/>
                          </a:lnTo>
                          <a:lnTo>
                            <a:pt x="369" y="1245"/>
                          </a:lnTo>
                          <a:lnTo>
                            <a:pt x="369" y="1231"/>
                          </a:lnTo>
                          <a:lnTo>
                            <a:pt x="365" y="1202"/>
                          </a:lnTo>
                          <a:lnTo>
                            <a:pt x="360" y="1188"/>
                          </a:lnTo>
                          <a:lnTo>
                            <a:pt x="365" y="1169"/>
                          </a:lnTo>
                          <a:lnTo>
                            <a:pt x="365" y="1160"/>
                          </a:lnTo>
                          <a:lnTo>
                            <a:pt x="365" y="1146"/>
                          </a:lnTo>
                          <a:lnTo>
                            <a:pt x="360" y="1131"/>
                          </a:lnTo>
                          <a:lnTo>
                            <a:pt x="360" y="1117"/>
                          </a:lnTo>
                          <a:lnTo>
                            <a:pt x="360" y="1103"/>
                          </a:lnTo>
                          <a:lnTo>
                            <a:pt x="355" y="1089"/>
                          </a:lnTo>
                          <a:lnTo>
                            <a:pt x="355" y="1075"/>
                          </a:lnTo>
                          <a:lnTo>
                            <a:pt x="346" y="1046"/>
                          </a:lnTo>
                          <a:lnTo>
                            <a:pt x="341" y="1032"/>
                          </a:lnTo>
                          <a:lnTo>
                            <a:pt x="336" y="1018"/>
                          </a:lnTo>
                          <a:lnTo>
                            <a:pt x="327" y="994"/>
                          </a:lnTo>
                          <a:lnTo>
                            <a:pt x="322" y="985"/>
                          </a:lnTo>
                          <a:lnTo>
                            <a:pt x="303" y="937"/>
                          </a:lnTo>
                          <a:lnTo>
                            <a:pt x="275" y="890"/>
                          </a:lnTo>
                          <a:lnTo>
                            <a:pt x="270" y="876"/>
                          </a:lnTo>
                          <a:lnTo>
                            <a:pt x="261" y="862"/>
                          </a:lnTo>
                          <a:lnTo>
                            <a:pt x="251" y="848"/>
                          </a:lnTo>
                          <a:lnTo>
                            <a:pt x="237" y="829"/>
                          </a:lnTo>
                          <a:lnTo>
                            <a:pt x="242" y="814"/>
                          </a:lnTo>
                          <a:lnTo>
                            <a:pt x="242" y="800"/>
                          </a:lnTo>
                          <a:lnTo>
                            <a:pt x="242" y="781"/>
                          </a:lnTo>
                          <a:lnTo>
                            <a:pt x="242" y="772"/>
                          </a:lnTo>
                          <a:lnTo>
                            <a:pt x="251" y="753"/>
                          </a:lnTo>
                          <a:lnTo>
                            <a:pt x="261" y="748"/>
                          </a:lnTo>
                          <a:lnTo>
                            <a:pt x="270" y="734"/>
                          </a:lnTo>
                          <a:lnTo>
                            <a:pt x="275" y="720"/>
                          </a:lnTo>
                          <a:lnTo>
                            <a:pt x="280" y="696"/>
                          </a:lnTo>
                          <a:lnTo>
                            <a:pt x="284" y="677"/>
                          </a:lnTo>
                          <a:lnTo>
                            <a:pt x="289" y="663"/>
                          </a:lnTo>
                          <a:lnTo>
                            <a:pt x="294" y="649"/>
                          </a:lnTo>
                          <a:lnTo>
                            <a:pt x="303" y="635"/>
                          </a:lnTo>
                          <a:lnTo>
                            <a:pt x="308" y="620"/>
                          </a:lnTo>
                          <a:lnTo>
                            <a:pt x="313" y="606"/>
                          </a:lnTo>
                          <a:lnTo>
                            <a:pt x="317" y="592"/>
                          </a:lnTo>
                          <a:lnTo>
                            <a:pt x="322" y="578"/>
                          </a:lnTo>
                          <a:lnTo>
                            <a:pt x="327" y="564"/>
                          </a:lnTo>
                          <a:lnTo>
                            <a:pt x="327" y="549"/>
                          </a:lnTo>
                          <a:lnTo>
                            <a:pt x="332" y="535"/>
                          </a:lnTo>
                          <a:lnTo>
                            <a:pt x="332" y="521"/>
                          </a:lnTo>
                          <a:lnTo>
                            <a:pt x="336" y="507"/>
                          </a:lnTo>
                          <a:lnTo>
                            <a:pt x="336" y="493"/>
                          </a:lnTo>
                          <a:lnTo>
                            <a:pt x="336" y="474"/>
                          </a:lnTo>
                          <a:lnTo>
                            <a:pt x="341" y="464"/>
                          </a:lnTo>
                          <a:lnTo>
                            <a:pt x="341" y="450"/>
                          </a:lnTo>
                          <a:lnTo>
                            <a:pt x="346" y="436"/>
                          </a:lnTo>
                          <a:lnTo>
                            <a:pt x="351" y="422"/>
                          </a:lnTo>
                          <a:lnTo>
                            <a:pt x="355" y="403"/>
                          </a:lnTo>
                          <a:lnTo>
                            <a:pt x="351" y="389"/>
                          </a:lnTo>
                          <a:lnTo>
                            <a:pt x="351" y="374"/>
                          </a:lnTo>
                          <a:lnTo>
                            <a:pt x="346" y="360"/>
                          </a:lnTo>
                          <a:lnTo>
                            <a:pt x="341" y="346"/>
                          </a:lnTo>
                          <a:lnTo>
                            <a:pt x="308" y="275"/>
                          </a:lnTo>
                          <a:lnTo>
                            <a:pt x="294" y="237"/>
                          </a:lnTo>
                          <a:lnTo>
                            <a:pt x="284" y="232"/>
                          </a:lnTo>
                          <a:lnTo>
                            <a:pt x="294" y="218"/>
                          </a:lnTo>
                          <a:lnTo>
                            <a:pt x="303" y="213"/>
                          </a:lnTo>
                          <a:lnTo>
                            <a:pt x="313" y="223"/>
                          </a:lnTo>
                          <a:lnTo>
                            <a:pt x="327" y="228"/>
                          </a:lnTo>
                          <a:lnTo>
                            <a:pt x="341" y="228"/>
                          </a:lnTo>
                          <a:lnTo>
                            <a:pt x="351" y="228"/>
                          </a:lnTo>
                          <a:lnTo>
                            <a:pt x="365" y="228"/>
                          </a:lnTo>
                          <a:lnTo>
                            <a:pt x="369" y="223"/>
                          </a:lnTo>
                          <a:lnTo>
                            <a:pt x="379" y="218"/>
                          </a:lnTo>
                          <a:lnTo>
                            <a:pt x="384" y="213"/>
                          </a:lnTo>
                          <a:lnTo>
                            <a:pt x="384" y="204"/>
                          </a:lnTo>
                          <a:lnTo>
                            <a:pt x="388" y="185"/>
                          </a:lnTo>
                          <a:lnTo>
                            <a:pt x="398" y="171"/>
                          </a:lnTo>
                          <a:lnTo>
                            <a:pt x="403" y="166"/>
                          </a:lnTo>
                          <a:lnTo>
                            <a:pt x="398" y="157"/>
                          </a:lnTo>
                          <a:lnTo>
                            <a:pt x="393" y="142"/>
                          </a:lnTo>
                          <a:lnTo>
                            <a:pt x="393" y="133"/>
                          </a:lnTo>
                          <a:lnTo>
                            <a:pt x="398" y="128"/>
                          </a:lnTo>
                          <a:lnTo>
                            <a:pt x="398" y="119"/>
                          </a:lnTo>
                          <a:lnTo>
                            <a:pt x="398" y="114"/>
                          </a:lnTo>
                          <a:lnTo>
                            <a:pt x="388" y="105"/>
                          </a:lnTo>
                          <a:lnTo>
                            <a:pt x="398" y="100"/>
                          </a:lnTo>
                          <a:lnTo>
                            <a:pt x="403" y="90"/>
                          </a:lnTo>
                          <a:lnTo>
                            <a:pt x="403" y="86"/>
                          </a:lnTo>
                          <a:lnTo>
                            <a:pt x="398" y="76"/>
                          </a:lnTo>
                          <a:lnTo>
                            <a:pt x="388" y="71"/>
                          </a:lnTo>
                          <a:lnTo>
                            <a:pt x="384" y="71"/>
                          </a:lnTo>
                          <a:lnTo>
                            <a:pt x="374" y="53"/>
                          </a:lnTo>
                          <a:lnTo>
                            <a:pt x="379" y="43"/>
                          </a:lnTo>
                          <a:lnTo>
                            <a:pt x="374" y="29"/>
                          </a:lnTo>
                          <a:lnTo>
                            <a:pt x="365" y="15"/>
                          </a:lnTo>
                          <a:lnTo>
                            <a:pt x="351" y="10"/>
                          </a:lnTo>
                          <a:lnTo>
                            <a:pt x="336" y="5"/>
                          </a:lnTo>
                          <a:lnTo>
                            <a:pt x="327" y="0"/>
                          </a:lnTo>
                          <a:lnTo>
                            <a:pt x="313" y="0"/>
                          </a:lnTo>
                          <a:lnTo>
                            <a:pt x="303" y="0"/>
                          </a:lnTo>
                          <a:lnTo>
                            <a:pt x="294" y="0"/>
                          </a:lnTo>
                          <a:lnTo>
                            <a:pt x="284" y="0"/>
                          </a:lnTo>
                          <a:lnTo>
                            <a:pt x="261" y="0"/>
                          </a:lnTo>
                          <a:lnTo>
                            <a:pt x="251" y="0"/>
                          </a:lnTo>
                          <a:lnTo>
                            <a:pt x="237" y="5"/>
                          </a:lnTo>
                          <a:lnTo>
                            <a:pt x="218" y="19"/>
                          </a:lnTo>
                          <a:lnTo>
                            <a:pt x="194" y="43"/>
                          </a:lnTo>
                          <a:lnTo>
                            <a:pt x="175" y="71"/>
                          </a:lnTo>
                          <a:lnTo>
                            <a:pt x="166" y="90"/>
                          </a:lnTo>
                          <a:lnTo>
                            <a:pt x="161" y="119"/>
                          </a:lnTo>
                          <a:lnTo>
                            <a:pt x="157" y="133"/>
                          </a:lnTo>
                          <a:lnTo>
                            <a:pt x="147" y="157"/>
                          </a:lnTo>
                          <a:lnTo>
                            <a:pt x="138" y="171"/>
                          </a:lnTo>
                          <a:lnTo>
                            <a:pt x="123" y="176"/>
                          </a:lnTo>
                          <a:close/>
                        </a:path>
                      </a:pathLst>
                    </a:custGeom>
                    <a:solidFill>
                      <a:srgbClr val="919191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p:txBody>
                </p:sp>
              </p:grpSp>
              <p:sp>
                <p:nvSpPr>
                  <p:cNvPr id="15391" name="Freeform 41"/>
                  <p:cNvSpPr>
                    <a:spLocks/>
                  </p:cNvSpPr>
                  <p:nvPr/>
                </p:nvSpPr>
                <p:spPr bwMode="auto">
                  <a:xfrm>
                    <a:off x="3334" y="1207"/>
                    <a:ext cx="185" cy="818"/>
                  </a:xfrm>
                  <a:custGeom>
                    <a:avLst/>
                    <a:gdLst>
                      <a:gd name="T0" fmla="*/ 180 w 185"/>
                      <a:gd name="T1" fmla="*/ 19 h 818"/>
                      <a:gd name="T2" fmla="*/ 185 w 185"/>
                      <a:gd name="T3" fmla="*/ 71 h 818"/>
                      <a:gd name="T4" fmla="*/ 175 w 185"/>
                      <a:gd name="T5" fmla="*/ 94 h 818"/>
                      <a:gd name="T6" fmla="*/ 142 w 185"/>
                      <a:gd name="T7" fmla="*/ 142 h 818"/>
                      <a:gd name="T8" fmla="*/ 123 w 185"/>
                      <a:gd name="T9" fmla="*/ 161 h 818"/>
                      <a:gd name="T10" fmla="*/ 119 w 185"/>
                      <a:gd name="T11" fmla="*/ 189 h 818"/>
                      <a:gd name="T12" fmla="*/ 114 w 185"/>
                      <a:gd name="T13" fmla="*/ 232 h 818"/>
                      <a:gd name="T14" fmla="*/ 104 w 185"/>
                      <a:gd name="T15" fmla="*/ 265 h 818"/>
                      <a:gd name="T16" fmla="*/ 81 w 185"/>
                      <a:gd name="T17" fmla="*/ 317 h 818"/>
                      <a:gd name="T18" fmla="*/ 81 w 185"/>
                      <a:gd name="T19" fmla="*/ 345 h 818"/>
                      <a:gd name="T20" fmla="*/ 90 w 185"/>
                      <a:gd name="T21" fmla="*/ 378 h 818"/>
                      <a:gd name="T22" fmla="*/ 104 w 185"/>
                      <a:gd name="T23" fmla="*/ 430 h 818"/>
                      <a:gd name="T24" fmla="*/ 109 w 185"/>
                      <a:gd name="T25" fmla="*/ 473 h 818"/>
                      <a:gd name="T26" fmla="*/ 119 w 185"/>
                      <a:gd name="T27" fmla="*/ 525 h 818"/>
                      <a:gd name="T28" fmla="*/ 128 w 185"/>
                      <a:gd name="T29" fmla="*/ 582 h 818"/>
                      <a:gd name="T30" fmla="*/ 147 w 185"/>
                      <a:gd name="T31" fmla="*/ 620 h 818"/>
                      <a:gd name="T32" fmla="*/ 161 w 185"/>
                      <a:gd name="T33" fmla="*/ 653 h 818"/>
                      <a:gd name="T34" fmla="*/ 171 w 185"/>
                      <a:gd name="T35" fmla="*/ 695 h 818"/>
                      <a:gd name="T36" fmla="*/ 171 w 185"/>
                      <a:gd name="T37" fmla="*/ 724 h 818"/>
                      <a:gd name="T38" fmla="*/ 166 w 185"/>
                      <a:gd name="T39" fmla="*/ 752 h 818"/>
                      <a:gd name="T40" fmla="*/ 156 w 185"/>
                      <a:gd name="T41" fmla="*/ 780 h 818"/>
                      <a:gd name="T42" fmla="*/ 147 w 185"/>
                      <a:gd name="T43" fmla="*/ 814 h 818"/>
                      <a:gd name="T44" fmla="*/ 133 w 185"/>
                      <a:gd name="T45" fmla="*/ 818 h 818"/>
                      <a:gd name="T46" fmla="*/ 128 w 185"/>
                      <a:gd name="T47" fmla="*/ 814 h 818"/>
                      <a:gd name="T48" fmla="*/ 123 w 185"/>
                      <a:gd name="T49" fmla="*/ 809 h 818"/>
                      <a:gd name="T50" fmla="*/ 128 w 185"/>
                      <a:gd name="T51" fmla="*/ 795 h 818"/>
                      <a:gd name="T52" fmla="*/ 119 w 185"/>
                      <a:gd name="T53" fmla="*/ 809 h 818"/>
                      <a:gd name="T54" fmla="*/ 104 w 185"/>
                      <a:gd name="T55" fmla="*/ 804 h 818"/>
                      <a:gd name="T56" fmla="*/ 104 w 185"/>
                      <a:gd name="T57" fmla="*/ 790 h 818"/>
                      <a:gd name="T58" fmla="*/ 95 w 185"/>
                      <a:gd name="T59" fmla="*/ 795 h 818"/>
                      <a:gd name="T60" fmla="*/ 85 w 185"/>
                      <a:gd name="T61" fmla="*/ 790 h 818"/>
                      <a:gd name="T62" fmla="*/ 81 w 185"/>
                      <a:gd name="T63" fmla="*/ 780 h 818"/>
                      <a:gd name="T64" fmla="*/ 76 w 185"/>
                      <a:gd name="T65" fmla="*/ 776 h 818"/>
                      <a:gd name="T66" fmla="*/ 62 w 185"/>
                      <a:gd name="T67" fmla="*/ 771 h 818"/>
                      <a:gd name="T68" fmla="*/ 57 w 185"/>
                      <a:gd name="T69" fmla="*/ 757 h 818"/>
                      <a:gd name="T70" fmla="*/ 71 w 185"/>
                      <a:gd name="T71" fmla="*/ 724 h 818"/>
                      <a:gd name="T72" fmla="*/ 76 w 185"/>
                      <a:gd name="T73" fmla="*/ 695 h 818"/>
                      <a:gd name="T74" fmla="*/ 76 w 185"/>
                      <a:gd name="T75" fmla="*/ 667 h 818"/>
                      <a:gd name="T76" fmla="*/ 76 w 185"/>
                      <a:gd name="T77" fmla="*/ 639 h 818"/>
                      <a:gd name="T78" fmla="*/ 48 w 185"/>
                      <a:gd name="T79" fmla="*/ 586 h 818"/>
                      <a:gd name="T80" fmla="*/ 33 w 185"/>
                      <a:gd name="T81" fmla="*/ 544 h 818"/>
                      <a:gd name="T82" fmla="*/ 10 w 185"/>
                      <a:gd name="T83" fmla="*/ 487 h 818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185"/>
                      <a:gd name="T127" fmla="*/ 0 h 818"/>
                      <a:gd name="T128" fmla="*/ 185 w 185"/>
                      <a:gd name="T129" fmla="*/ 818 h 818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185" h="818">
                        <a:moveTo>
                          <a:pt x="161" y="0"/>
                        </a:moveTo>
                        <a:lnTo>
                          <a:pt x="180" y="19"/>
                        </a:lnTo>
                        <a:lnTo>
                          <a:pt x="185" y="42"/>
                        </a:lnTo>
                        <a:lnTo>
                          <a:pt x="185" y="71"/>
                        </a:lnTo>
                        <a:lnTo>
                          <a:pt x="180" y="85"/>
                        </a:lnTo>
                        <a:lnTo>
                          <a:pt x="175" y="94"/>
                        </a:lnTo>
                        <a:lnTo>
                          <a:pt x="152" y="127"/>
                        </a:lnTo>
                        <a:lnTo>
                          <a:pt x="142" y="142"/>
                        </a:lnTo>
                        <a:lnTo>
                          <a:pt x="128" y="146"/>
                        </a:lnTo>
                        <a:lnTo>
                          <a:pt x="123" y="161"/>
                        </a:lnTo>
                        <a:lnTo>
                          <a:pt x="123" y="175"/>
                        </a:lnTo>
                        <a:lnTo>
                          <a:pt x="119" y="189"/>
                        </a:lnTo>
                        <a:lnTo>
                          <a:pt x="119" y="203"/>
                        </a:lnTo>
                        <a:lnTo>
                          <a:pt x="114" y="232"/>
                        </a:lnTo>
                        <a:lnTo>
                          <a:pt x="109" y="255"/>
                        </a:lnTo>
                        <a:lnTo>
                          <a:pt x="104" y="265"/>
                        </a:lnTo>
                        <a:lnTo>
                          <a:pt x="90" y="303"/>
                        </a:lnTo>
                        <a:lnTo>
                          <a:pt x="81" y="317"/>
                        </a:lnTo>
                        <a:lnTo>
                          <a:pt x="76" y="331"/>
                        </a:lnTo>
                        <a:lnTo>
                          <a:pt x="81" y="345"/>
                        </a:lnTo>
                        <a:lnTo>
                          <a:pt x="85" y="364"/>
                        </a:lnTo>
                        <a:lnTo>
                          <a:pt x="90" y="378"/>
                        </a:lnTo>
                        <a:lnTo>
                          <a:pt x="104" y="416"/>
                        </a:lnTo>
                        <a:lnTo>
                          <a:pt x="104" y="430"/>
                        </a:lnTo>
                        <a:lnTo>
                          <a:pt x="109" y="459"/>
                        </a:lnTo>
                        <a:lnTo>
                          <a:pt x="109" y="473"/>
                        </a:lnTo>
                        <a:lnTo>
                          <a:pt x="114" y="497"/>
                        </a:lnTo>
                        <a:lnTo>
                          <a:pt x="119" y="525"/>
                        </a:lnTo>
                        <a:lnTo>
                          <a:pt x="123" y="553"/>
                        </a:lnTo>
                        <a:lnTo>
                          <a:pt x="128" y="582"/>
                        </a:lnTo>
                        <a:lnTo>
                          <a:pt x="137" y="596"/>
                        </a:lnTo>
                        <a:lnTo>
                          <a:pt x="147" y="620"/>
                        </a:lnTo>
                        <a:lnTo>
                          <a:pt x="156" y="639"/>
                        </a:lnTo>
                        <a:lnTo>
                          <a:pt x="161" y="653"/>
                        </a:lnTo>
                        <a:lnTo>
                          <a:pt x="166" y="667"/>
                        </a:lnTo>
                        <a:lnTo>
                          <a:pt x="171" y="695"/>
                        </a:lnTo>
                        <a:lnTo>
                          <a:pt x="171" y="710"/>
                        </a:lnTo>
                        <a:lnTo>
                          <a:pt x="171" y="724"/>
                        </a:lnTo>
                        <a:lnTo>
                          <a:pt x="171" y="738"/>
                        </a:lnTo>
                        <a:lnTo>
                          <a:pt x="166" y="752"/>
                        </a:lnTo>
                        <a:lnTo>
                          <a:pt x="161" y="766"/>
                        </a:lnTo>
                        <a:lnTo>
                          <a:pt x="156" y="780"/>
                        </a:lnTo>
                        <a:lnTo>
                          <a:pt x="147" y="809"/>
                        </a:lnTo>
                        <a:lnTo>
                          <a:pt x="147" y="814"/>
                        </a:lnTo>
                        <a:lnTo>
                          <a:pt x="137" y="818"/>
                        </a:lnTo>
                        <a:lnTo>
                          <a:pt x="133" y="818"/>
                        </a:lnTo>
                        <a:lnTo>
                          <a:pt x="128" y="818"/>
                        </a:lnTo>
                        <a:lnTo>
                          <a:pt x="128" y="814"/>
                        </a:lnTo>
                        <a:lnTo>
                          <a:pt x="123" y="814"/>
                        </a:lnTo>
                        <a:lnTo>
                          <a:pt x="123" y="809"/>
                        </a:lnTo>
                        <a:lnTo>
                          <a:pt x="123" y="804"/>
                        </a:lnTo>
                        <a:lnTo>
                          <a:pt x="128" y="795"/>
                        </a:lnTo>
                        <a:lnTo>
                          <a:pt x="123" y="804"/>
                        </a:lnTo>
                        <a:lnTo>
                          <a:pt x="119" y="809"/>
                        </a:lnTo>
                        <a:lnTo>
                          <a:pt x="114" y="809"/>
                        </a:lnTo>
                        <a:lnTo>
                          <a:pt x="104" y="804"/>
                        </a:lnTo>
                        <a:lnTo>
                          <a:pt x="104" y="799"/>
                        </a:lnTo>
                        <a:lnTo>
                          <a:pt x="104" y="790"/>
                        </a:lnTo>
                        <a:lnTo>
                          <a:pt x="104" y="785"/>
                        </a:lnTo>
                        <a:lnTo>
                          <a:pt x="95" y="795"/>
                        </a:lnTo>
                        <a:lnTo>
                          <a:pt x="90" y="795"/>
                        </a:lnTo>
                        <a:lnTo>
                          <a:pt x="85" y="790"/>
                        </a:lnTo>
                        <a:lnTo>
                          <a:pt x="81" y="785"/>
                        </a:lnTo>
                        <a:lnTo>
                          <a:pt x="81" y="780"/>
                        </a:lnTo>
                        <a:lnTo>
                          <a:pt x="81" y="776"/>
                        </a:lnTo>
                        <a:lnTo>
                          <a:pt x="76" y="776"/>
                        </a:lnTo>
                        <a:lnTo>
                          <a:pt x="66" y="776"/>
                        </a:lnTo>
                        <a:lnTo>
                          <a:pt x="62" y="771"/>
                        </a:lnTo>
                        <a:lnTo>
                          <a:pt x="57" y="762"/>
                        </a:lnTo>
                        <a:lnTo>
                          <a:pt x="57" y="757"/>
                        </a:lnTo>
                        <a:lnTo>
                          <a:pt x="62" y="747"/>
                        </a:lnTo>
                        <a:lnTo>
                          <a:pt x="71" y="724"/>
                        </a:lnTo>
                        <a:lnTo>
                          <a:pt x="71" y="710"/>
                        </a:lnTo>
                        <a:lnTo>
                          <a:pt x="76" y="695"/>
                        </a:lnTo>
                        <a:lnTo>
                          <a:pt x="76" y="681"/>
                        </a:lnTo>
                        <a:lnTo>
                          <a:pt x="76" y="667"/>
                        </a:lnTo>
                        <a:lnTo>
                          <a:pt x="76" y="653"/>
                        </a:lnTo>
                        <a:lnTo>
                          <a:pt x="76" y="639"/>
                        </a:lnTo>
                        <a:lnTo>
                          <a:pt x="57" y="610"/>
                        </a:lnTo>
                        <a:lnTo>
                          <a:pt x="48" y="586"/>
                        </a:lnTo>
                        <a:lnTo>
                          <a:pt x="38" y="558"/>
                        </a:lnTo>
                        <a:lnTo>
                          <a:pt x="33" y="544"/>
                        </a:lnTo>
                        <a:lnTo>
                          <a:pt x="19" y="516"/>
                        </a:lnTo>
                        <a:lnTo>
                          <a:pt x="10" y="487"/>
                        </a:lnTo>
                        <a:lnTo>
                          <a:pt x="0" y="468"/>
                        </a:lnTo>
                      </a:path>
                    </a:pathLst>
                  </a:custGeom>
                  <a:noFill/>
                  <a:ln w="0">
                    <a:solidFill>
                      <a:srgbClr val="4A4A4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5392" name="Freeform 42"/>
                  <p:cNvSpPr>
                    <a:spLocks/>
                  </p:cNvSpPr>
                  <p:nvPr/>
                </p:nvSpPr>
                <p:spPr bwMode="auto">
                  <a:xfrm>
                    <a:off x="3629" y="1134"/>
                    <a:ext cx="90" cy="38"/>
                  </a:xfrm>
                  <a:custGeom>
                    <a:avLst/>
                    <a:gdLst>
                      <a:gd name="T0" fmla="*/ 0 w 90"/>
                      <a:gd name="T1" fmla="*/ 19 h 38"/>
                      <a:gd name="T2" fmla="*/ 9 w 90"/>
                      <a:gd name="T3" fmla="*/ 9 h 38"/>
                      <a:gd name="T4" fmla="*/ 19 w 90"/>
                      <a:gd name="T5" fmla="*/ 4 h 38"/>
                      <a:gd name="T6" fmla="*/ 23 w 90"/>
                      <a:gd name="T7" fmla="*/ 0 h 38"/>
                      <a:gd name="T8" fmla="*/ 28 w 90"/>
                      <a:gd name="T9" fmla="*/ 0 h 38"/>
                      <a:gd name="T10" fmla="*/ 38 w 90"/>
                      <a:gd name="T11" fmla="*/ 4 h 38"/>
                      <a:gd name="T12" fmla="*/ 47 w 90"/>
                      <a:gd name="T13" fmla="*/ 4 h 38"/>
                      <a:gd name="T14" fmla="*/ 52 w 90"/>
                      <a:gd name="T15" fmla="*/ 9 h 38"/>
                      <a:gd name="T16" fmla="*/ 61 w 90"/>
                      <a:gd name="T17" fmla="*/ 19 h 38"/>
                      <a:gd name="T18" fmla="*/ 71 w 90"/>
                      <a:gd name="T19" fmla="*/ 9 h 38"/>
                      <a:gd name="T20" fmla="*/ 80 w 90"/>
                      <a:gd name="T21" fmla="*/ 9 h 38"/>
                      <a:gd name="T22" fmla="*/ 85 w 90"/>
                      <a:gd name="T23" fmla="*/ 9 h 38"/>
                      <a:gd name="T24" fmla="*/ 85 w 90"/>
                      <a:gd name="T25" fmla="*/ 9 h 38"/>
                      <a:gd name="T26" fmla="*/ 90 w 90"/>
                      <a:gd name="T27" fmla="*/ 19 h 38"/>
                      <a:gd name="T28" fmla="*/ 90 w 90"/>
                      <a:gd name="T29" fmla="*/ 23 h 38"/>
                      <a:gd name="T30" fmla="*/ 80 w 90"/>
                      <a:gd name="T31" fmla="*/ 38 h 38"/>
                      <a:gd name="T32" fmla="*/ 66 w 90"/>
                      <a:gd name="T33" fmla="*/ 38 h 38"/>
                      <a:gd name="T34" fmla="*/ 56 w 90"/>
                      <a:gd name="T35" fmla="*/ 28 h 38"/>
                      <a:gd name="T36" fmla="*/ 47 w 90"/>
                      <a:gd name="T37" fmla="*/ 23 h 38"/>
                      <a:gd name="T38" fmla="*/ 33 w 90"/>
                      <a:gd name="T39" fmla="*/ 23 h 38"/>
                      <a:gd name="T40" fmla="*/ 23 w 90"/>
                      <a:gd name="T41" fmla="*/ 19 h 38"/>
                      <a:gd name="T42" fmla="*/ 14 w 90"/>
                      <a:gd name="T43" fmla="*/ 28 h 38"/>
                      <a:gd name="T44" fmla="*/ 9 w 90"/>
                      <a:gd name="T45" fmla="*/ 19 h 38"/>
                      <a:gd name="T46" fmla="*/ 0 w 90"/>
                      <a:gd name="T47" fmla="*/ 19 h 3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90"/>
                      <a:gd name="T73" fmla="*/ 0 h 38"/>
                      <a:gd name="T74" fmla="*/ 90 w 90"/>
                      <a:gd name="T75" fmla="*/ 38 h 38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90" h="38">
                        <a:moveTo>
                          <a:pt x="0" y="19"/>
                        </a:moveTo>
                        <a:lnTo>
                          <a:pt x="9" y="9"/>
                        </a:lnTo>
                        <a:lnTo>
                          <a:pt x="19" y="4"/>
                        </a:lnTo>
                        <a:lnTo>
                          <a:pt x="23" y="0"/>
                        </a:lnTo>
                        <a:lnTo>
                          <a:pt x="28" y="0"/>
                        </a:lnTo>
                        <a:lnTo>
                          <a:pt x="38" y="4"/>
                        </a:lnTo>
                        <a:lnTo>
                          <a:pt x="47" y="4"/>
                        </a:lnTo>
                        <a:lnTo>
                          <a:pt x="52" y="9"/>
                        </a:lnTo>
                        <a:lnTo>
                          <a:pt x="61" y="19"/>
                        </a:lnTo>
                        <a:lnTo>
                          <a:pt x="71" y="9"/>
                        </a:lnTo>
                        <a:lnTo>
                          <a:pt x="80" y="9"/>
                        </a:lnTo>
                        <a:lnTo>
                          <a:pt x="85" y="9"/>
                        </a:lnTo>
                        <a:lnTo>
                          <a:pt x="90" y="19"/>
                        </a:lnTo>
                        <a:lnTo>
                          <a:pt x="90" y="23"/>
                        </a:lnTo>
                        <a:lnTo>
                          <a:pt x="80" y="38"/>
                        </a:lnTo>
                        <a:lnTo>
                          <a:pt x="66" y="38"/>
                        </a:lnTo>
                        <a:lnTo>
                          <a:pt x="56" y="28"/>
                        </a:lnTo>
                        <a:lnTo>
                          <a:pt x="47" y="23"/>
                        </a:lnTo>
                        <a:lnTo>
                          <a:pt x="33" y="23"/>
                        </a:lnTo>
                        <a:lnTo>
                          <a:pt x="23" y="19"/>
                        </a:lnTo>
                        <a:lnTo>
                          <a:pt x="14" y="28"/>
                        </a:lnTo>
                        <a:lnTo>
                          <a:pt x="9" y="19"/>
                        </a:lnTo>
                        <a:lnTo>
                          <a:pt x="0" y="1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endParaRPr>
                  </a:p>
                </p:txBody>
              </p:sp>
            </p:grpSp>
          </p:grpSp>
          <p:sp>
            <p:nvSpPr>
              <p:cNvPr id="15387" name="Freeform 43"/>
              <p:cNvSpPr>
                <a:spLocks/>
              </p:cNvSpPr>
              <p:nvPr/>
            </p:nvSpPr>
            <p:spPr bwMode="auto">
              <a:xfrm>
                <a:off x="3515" y="2251"/>
                <a:ext cx="251" cy="212"/>
              </a:xfrm>
              <a:custGeom>
                <a:avLst/>
                <a:gdLst>
                  <a:gd name="T0" fmla="*/ 114 w 251"/>
                  <a:gd name="T1" fmla="*/ 0 h 212"/>
                  <a:gd name="T2" fmla="*/ 81 w 251"/>
                  <a:gd name="T3" fmla="*/ 18 h 212"/>
                  <a:gd name="T4" fmla="*/ 52 w 251"/>
                  <a:gd name="T5" fmla="*/ 42 h 212"/>
                  <a:gd name="T6" fmla="*/ 38 w 251"/>
                  <a:gd name="T7" fmla="*/ 52 h 212"/>
                  <a:gd name="T8" fmla="*/ 29 w 251"/>
                  <a:gd name="T9" fmla="*/ 61 h 212"/>
                  <a:gd name="T10" fmla="*/ 19 w 251"/>
                  <a:gd name="T11" fmla="*/ 75 h 212"/>
                  <a:gd name="T12" fmla="*/ 0 w 251"/>
                  <a:gd name="T13" fmla="*/ 89 h 212"/>
                  <a:gd name="T14" fmla="*/ 24 w 251"/>
                  <a:gd name="T15" fmla="*/ 85 h 212"/>
                  <a:gd name="T16" fmla="*/ 38 w 251"/>
                  <a:gd name="T17" fmla="*/ 80 h 212"/>
                  <a:gd name="T18" fmla="*/ 57 w 251"/>
                  <a:gd name="T19" fmla="*/ 75 h 212"/>
                  <a:gd name="T20" fmla="*/ 66 w 251"/>
                  <a:gd name="T21" fmla="*/ 75 h 212"/>
                  <a:gd name="T22" fmla="*/ 71 w 251"/>
                  <a:gd name="T23" fmla="*/ 80 h 212"/>
                  <a:gd name="T24" fmla="*/ 71 w 251"/>
                  <a:gd name="T25" fmla="*/ 123 h 212"/>
                  <a:gd name="T26" fmla="*/ 71 w 251"/>
                  <a:gd name="T27" fmla="*/ 137 h 212"/>
                  <a:gd name="T28" fmla="*/ 85 w 251"/>
                  <a:gd name="T29" fmla="*/ 156 h 212"/>
                  <a:gd name="T30" fmla="*/ 104 w 251"/>
                  <a:gd name="T31" fmla="*/ 175 h 212"/>
                  <a:gd name="T32" fmla="*/ 114 w 251"/>
                  <a:gd name="T33" fmla="*/ 184 h 212"/>
                  <a:gd name="T34" fmla="*/ 114 w 251"/>
                  <a:gd name="T35" fmla="*/ 189 h 212"/>
                  <a:gd name="T36" fmla="*/ 123 w 251"/>
                  <a:gd name="T37" fmla="*/ 184 h 212"/>
                  <a:gd name="T38" fmla="*/ 137 w 251"/>
                  <a:gd name="T39" fmla="*/ 184 h 212"/>
                  <a:gd name="T40" fmla="*/ 152 w 251"/>
                  <a:gd name="T41" fmla="*/ 194 h 212"/>
                  <a:gd name="T42" fmla="*/ 170 w 251"/>
                  <a:gd name="T43" fmla="*/ 198 h 212"/>
                  <a:gd name="T44" fmla="*/ 185 w 251"/>
                  <a:gd name="T45" fmla="*/ 208 h 212"/>
                  <a:gd name="T46" fmla="*/ 194 w 251"/>
                  <a:gd name="T47" fmla="*/ 212 h 212"/>
                  <a:gd name="T48" fmla="*/ 208 w 251"/>
                  <a:gd name="T49" fmla="*/ 212 h 212"/>
                  <a:gd name="T50" fmla="*/ 218 w 251"/>
                  <a:gd name="T51" fmla="*/ 212 h 212"/>
                  <a:gd name="T52" fmla="*/ 227 w 251"/>
                  <a:gd name="T53" fmla="*/ 208 h 212"/>
                  <a:gd name="T54" fmla="*/ 237 w 251"/>
                  <a:gd name="T55" fmla="*/ 198 h 212"/>
                  <a:gd name="T56" fmla="*/ 246 w 251"/>
                  <a:gd name="T57" fmla="*/ 184 h 212"/>
                  <a:gd name="T58" fmla="*/ 251 w 251"/>
                  <a:gd name="T59" fmla="*/ 170 h 212"/>
                  <a:gd name="T60" fmla="*/ 227 w 251"/>
                  <a:gd name="T61" fmla="*/ 170 h 212"/>
                  <a:gd name="T62" fmla="*/ 218 w 251"/>
                  <a:gd name="T63" fmla="*/ 175 h 212"/>
                  <a:gd name="T64" fmla="*/ 213 w 251"/>
                  <a:gd name="T65" fmla="*/ 175 h 212"/>
                  <a:gd name="T66" fmla="*/ 204 w 251"/>
                  <a:gd name="T67" fmla="*/ 165 h 212"/>
                  <a:gd name="T68" fmla="*/ 204 w 251"/>
                  <a:gd name="T69" fmla="*/ 156 h 212"/>
                  <a:gd name="T70" fmla="*/ 208 w 251"/>
                  <a:gd name="T71" fmla="*/ 142 h 212"/>
                  <a:gd name="T72" fmla="*/ 218 w 251"/>
                  <a:gd name="T73" fmla="*/ 137 h 212"/>
                  <a:gd name="T74" fmla="*/ 223 w 251"/>
                  <a:gd name="T75" fmla="*/ 132 h 212"/>
                  <a:gd name="T76" fmla="*/ 213 w 251"/>
                  <a:gd name="T77" fmla="*/ 118 h 212"/>
                  <a:gd name="T78" fmla="*/ 199 w 251"/>
                  <a:gd name="T79" fmla="*/ 108 h 212"/>
                  <a:gd name="T80" fmla="*/ 189 w 251"/>
                  <a:gd name="T81" fmla="*/ 104 h 212"/>
                  <a:gd name="T82" fmla="*/ 180 w 251"/>
                  <a:gd name="T83" fmla="*/ 94 h 212"/>
                  <a:gd name="T84" fmla="*/ 185 w 251"/>
                  <a:gd name="T85" fmla="*/ 75 h 212"/>
                  <a:gd name="T86" fmla="*/ 189 w 251"/>
                  <a:gd name="T87" fmla="*/ 61 h 212"/>
                  <a:gd name="T88" fmla="*/ 185 w 251"/>
                  <a:gd name="T89" fmla="*/ 47 h 212"/>
                  <a:gd name="T90" fmla="*/ 170 w 251"/>
                  <a:gd name="T91" fmla="*/ 42 h 212"/>
                  <a:gd name="T92" fmla="*/ 156 w 251"/>
                  <a:gd name="T93" fmla="*/ 28 h 212"/>
                  <a:gd name="T94" fmla="*/ 147 w 251"/>
                  <a:gd name="T95" fmla="*/ 18 h 212"/>
                  <a:gd name="T96" fmla="*/ 156 w 251"/>
                  <a:gd name="T97" fmla="*/ 14 h 212"/>
                  <a:gd name="T98" fmla="*/ 170 w 251"/>
                  <a:gd name="T99" fmla="*/ 18 h 212"/>
                  <a:gd name="T100" fmla="*/ 194 w 251"/>
                  <a:gd name="T101" fmla="*/ 28 h 212"/>
                  <a:gd name="T102" fmla="*/ 194 w 251"/>
                  <a:gd name="T103" fmla="*/ 18 h 212"/>
                  <a:gd name="T104" fmla="*/ 180 w 251"/>
                  <a:gd name="T105" fmla="*/ 9 h 212"/>
                  <a:gd name="T106" fmla="*/ 180 w 251"/>
                  <a:gd name="T107" fmla="*/ 4 h 212"/>
                  <a:gd name="T108" fmla="*/ 161 w 251"/>
                  <a:gd name="T109" fmla="*/ 0 h 212"/>
                  <a:gd name="T110" fmla="*/ 137 w 251"/>
                  <a:gd name="T111" fmla="*/ 0 h 212"/>
                  <a:gd name="T112" fmla="*/ 114 w 251"/>
                  <a:gd name="T113" fmla="*/ 0 h 21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51"/>
                  <a:gd name="T172" fmla="*/ 0 h 212"/>
                  <a:gd name="T173" fmla="*/ 251 w 251"/>
                  <a:gd name="T174" fmla="*/ 212 h 21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51" h="212">
                    <a:moveTo>
                      <a:pt x="114" y="0"/>
                    </a:moveTo>
                    <a:lnTo>
                      <a:pt x="81" y="18"/>
                    </a:lnTo>
                    <a:lnTo>
                      <a:pt x="52" y="42"/>
                    </a:lnTo>
                    <a:lnTo>
                      <a:pt x="38" y="52"/>
                    </a:lnTo>
                    <a:lnTo>
                      <a:pt x="29" y="61"/>
                    </a:lnTo>
                    <a:lnTo>
                      <a:pt x="19" y="75"/>
                    </a:lnTo>
                    <a:lnTo>
                      <a:pt x="0" y="89"/>
                    </a:lnTo>
                    <a:lnTo>
                      <a:pt x="24" y="85"/>
                    </a:lnTo>
                    <a:lnTo>
                      <a:pt x="38" y="80"/>
                    </a:lnTo>
                    <a:lnTo>
                      <a:pt x="57" y="75"/>
                    </a:lnTo>
                    <a:lnTo>
                      <a:pt x="66" y="75"/>
                    </a:lnTo>
                    <a:lnTo>
                      <a:pt x="71" y="80"/>
                    </a:lnTo>
                    <a:lnTo>
                      <a:pt x="71" y="123"/>
                    </a:lnTo>
                    <a:lnTo>
                      <a:pt x="71" y="137"/>
                    </a:lnTo>
                    <a:lnTo>
                      <a:pt x="85" y="156"/>
                    </a:lnTo>
                    <a:lnTo>
                      <a:pt x="104" y="175"/>
                    </a:lnTo>
                    <a:lnTo>
                      <a:pt x="114" y="184"/>
                    </a:lnTo>
                    <a:lnTo>
                      <a:pt x="114" y="189"/>
                    </a:lnTo>
                    <a:lnTo>
                      <a:pt x="123" y="184"/>
                    </a:lnTo>
                    <a:lnTo>
                      <a:pt x="137" y="184"/>
                    </a:lnTo>
                    <a:lnTo>
                      <a:pt x="152" y="194"/>
                    </a:lnTo>
                    <a:lnTo>
                      <a:pt x="170" y="198"/>
                    </a:lnTo>
                    <a:lnTo>
                      <a:pt x="185" y="208"/>
                    </a:lnTo>
                    <a:lnTo>
                      <a:pt x="194" y="212"/>
                    </a:lnTo>
                    <a:lnTo>
                      <a:pt x="208" y="212"/>
                    </a:lnTo>
                    <a:lnTo>
                      <a:pt x="218" y="212"/>
                    </a:lnTo>
                    <a:lnTo>
                      <a:pt x="227" y="208"/>
                    </a:lnTo>
                    <a:lnTo>
                      <a:pt x="237" y="198"/>
                    </a:lnTo>
                    <a:lnTo>
                      <a:pt x="246" y="184"/>
                    </a:lnTo>
                    <a:lnTo>
                      <a:pt x="251" y="170"/>
                    </a:lnTo>
                    <a:lnTo>
                      <a:pt x="227" y="170"/>
                    </a:lnTo>
                    <a:lnTo>
                      <a:pt x="218" y="175"/>
                    </a:lnTo>
                    <a:lnTo>
                      <a:pt x="213" y="175"/>
                    </a:lnTo>
                    <a:lnTo>
                      <a:pt x="204" y="165"/>
                    </a:lnTo>
                    <a:lnTo>
                      <a:pt x="204" y="156"/>
                    </a:lnTo>
                    <a:lnTo>
                      <a:pt x="208" y="142"/>
                    </a:lnTo>
                    <a:lnTo>
                      <a:pt x="218" y="137"/>
                    </a:lnTo>
                    <a:lnTo>
                      <a:pt x="223" y="132"/>
                    </a:lnTo>
                    <a:lnTo>
                      <a:pt x="213" y="118"/>
                    </a:lnTo>
                    <a:lnTo>
                      <a:pt x="199" y="108"/>
                    </a:lnTo>
                    <a:lnTo>
                      <a:pt x="189" y="104"/>
                    </a:lnTo>
                    <a:lnTo>
                      <a:pt x="180" y="94"/>
                    </a:lnTo>
                    <a:lnTo>
                      <a:pt x="185" y="75"/>
                    </a:lnTo>
                    <a:lnTo>
                      <a:pt x="189" y="61"/>
                    </a:lnTo>
                    <a:lnTo>
                      <a:pt x="185" y="47"/>
                    </a:lnTo>
                    <a:lnTo>
                      <a:pt x="170" y="42"/>
                    </a:lnTo>
                    <a:lnTo>
                      <a:pt x="156" y="28"/>
                    </a:lnTo>
                    <a:lnTo>
                      <a:pt x="147" y="18"/>
                    </a:lnTo>
                    <a:lnTo>
                      <a:pt x="156" y="14"/>
                    </a:lnTo>
                    <a:lnTo>
                      <a:pt x="170" y="18"/>
                    </a:lnTo>
                    <a:lnTo>
                      <a:pt x="194" y="28"/>
                    </a:lnTo>
                    <a:lnTo>
                      <a:pt x="194" y="18"/>
                    </a:lnTo>
                    <a:lnTo>
                      <a:pt x="180" y="9"/>
                    </a:lnTo>
                    <a:lnTo>
                      <a:pt x="180" y="4"/>
                    </a:lnTo>
                    <a:lnTo>
                      <a:pt x="161" y="0"/>
                    </a:lnTo>
                    <a:lnTo>
                      <a:pt x="137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6E6E6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</p:grpSp>
      <p:grpSp>
        <p:nvGrpSpPr>
          <p:cNvPr id="18" name="Group 44"/>
          <p:cNvGrpSpPr>
            <a:grpSpLocks/>
          </p:cNvGrpSpPr>
          <p:nvPr/>
        </p:nvGrpSpPr>
        <p:grpSpPr bwMode="auto">
          <a:xfrm>
            <a:off x="5963746" y="1674703"/>
            <a:ext cx="2252838" cy="4534890"/>
            <a:chOff x="4170" y="594"/>
            <a:chExt cx="1471" cy="3601"/>
          </a:xfrm>
        </p:grpSpPr>
        <p:sp>
          <p:nvSpPr>
            <p:cNvPr id="1043492" name="Oval 36"/>
            <p:cNvSpPr>
              <a:spLocks noChangeArrowheads="1"/>
            </p:cNvSpPr>
            <p:nvPr/>
          </p:nvSpPr>
          <p:spPr bwMode="auto">
            <a:xfrm>
              <a:off x="4170" y="2880"/>
              <a:ext cx="1471" cy="1315"/>
            </a:xfrm>
            <a:prstGeom prst="ellipse">
              <a:avLst/>
            </a:prstGeom>
            <a:gradFill rotWithShape="1">
              <a:gsLst>
                <a:gs pos="0">
                  <a:srgbClr val="2F0017"/>
                </a:gs>
                <a:gs pos="50000">
                  <a:srgbClr val="006600"/>
                </a:gs>
                <a:gs pos="100000">
                  <a:srgbClr val="2F0017"/>
                </a:gs>
              </a:gsLst>
              <a:lin ang="5400000" scaled="1"/>
            </a:gradFill>
            <a:ln w="9525">
              <a:round/>
              <a:headEnd/>
              <a:tailEnd/>
            </a:ln>
            <a:scene3d>
              <a:camera prst="legacyPerspectiveTopRight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006600"/>
              </a:extrusionClr>
            </a:sp3d>
          </p:spPr>
          <p:txBody>
            <a:bodyPr anchor="ctr" anchorCtr="1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Arial" charset="0"/>
                  <a:ea typeface="+mn-ea"/>
                  <a:cs typeface="Arial" charset="0"/>
                </a:rPr>
                <a:t>Public Procurement &amp; Disposal Act, 2005</a:t>
              </a:r>
            </a:p>
          </p:txBody>
        </p:sp>
        <p:sp>
          <p:nvSpPr>
            <p:cNvPr id="15370" name="Oval 35"/>
            <p:cNvSpPr>
              <a:spLocks noChangeArrowheads="1"/>
            </p:cNvSpPr>
            <p:nvPr/>
          </p:nvSpPr>
          <p:spPr bwMode="auto">
            <a:xfrm>
              <a:off x="4752" y="2716"/>
              <a:ext cx="361" cy="288"/>
            </a:xfrm>
            <a:prstGeom prst="ellipse">
              <a:avLst/>
            </a:prstGeom>
            <a:solidFill>
              <a:srgbClr val="33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/>
                </a:rPr>
                <a:t>4</a:t>
              </a:r>
            </a:p>
          </p:txBody>
        </p:sp>
        <p:grpSp>
          <p:nvGrpSpPr>
            <p:cNvPr id="20" name="Group 49"/>
            <p:cNvGrpSpPr>
              <a:grpSpLocks/>
            </p:cNvGrpSpPr>
            <p:nvPr/>
          </p:nvGrpSpPr>
          <p:grpSpPr bwMode="auto">
            <a:xfrm>
              <a:off x="4377" y="594"/>
              <a:ext cx="1202" cy="2473"/>
              <a:chOff x="4694" y="2114"/>
              <a:chExt cx="700" cy="1699"/>
            </a:xfrm>
          </p:grpSpPr>
          <p:grpSp>
            <p:nvGrpSpPr>
              <p:cNvPr id="21" name="Group 50"/>
              <p:cNvGrpSpPr>
                <a:grpSpLocks/>
              </p:cNvGrpSpPr>
              <p:nvPr/>
            </p:nvGrpSpPr>
            <p:grpSpPr bwMode="auto">
              <a:xfrm>
                <a:off x="4694" y="2114"/>
                <a:ext cx="700" cy="1699"/>
                <a:chOff x="4476" y="948"/>
                <a:chExt cx="700" cy="1699"/>
              </a:xfrm>
            </p:grpSpPr>
            <p:sp>
              <p:nvSpPr>
                <p:cNvPr id="15376" name="Freeform 51"/>
                <p:cNvSpPr>
                  <a:spLocks/>
                </p:cNvSpPr>
                <p:nvPr/>
              </p:nvSpPr>
              <p:spPr bwMode="auto">
                <a:xfrm>
                  <a:off x="5010" y="1280"/>
                  <a:ext cx="166" cy="379"/>
                </a:xfrm>
                <a:custGeom>
                  <a:avLst/>
                  <a:gdLst>
                    <a:gd name="T0" fmla="*/ 24 w 166"/>
                    <a:gd name="T1" fmla="*/ 213 h 379"/>
                    <a:gd name="T2" fmla="*/ 43 w 166"/>
                    <a:gd name="T3" fmla="*/ 190 h 379"/>
                    <a:gd name="T4" fmla="*/ 52 w 166"/>
                    <a:gd name="T5" fmla="*/ 176 h 379"/>
                    <a:gd name="T6" fmla="*/ 57 w 166"/>
                    <a:gd name="T7" fmla="*/ 171 h 379"/>
                    <a:gd name="T8" fmla="*/ 62 w 166"/>
                    <a:gd name="T9" fmla="*/ 157 h 379"/>
                    <a:gd name="T10" fmla="*/ 67 w 166"/>
                    <a:gd name="T11" fmla="*/ 142 h 379"/>
                    <a:gd name="T12" fmla="*/ 67 w 166"/>
                    <a:gd name="T13" fmla="*/ 128 h 379"/>
                    <a:gd name="T14" fmla="*/ 62 w 166"/>
                    <a:gd name="T15" fmla="*/ 114 h 379"/>
                    <a:gd name="T16" fmla="*/ 57 w 166"/>
                    <a:gd name="T17" fmla="*/ 100 h 379"/>
                    <a:gd name="T18" fmla="*/ 52 w 166"/>
                    <a:gd name="T19" fmla="*/ 86 h 379"/>
                    <a:gd name="T20" fmla="*/ 48 w 166"/>
                    <a:gd name="T21" fmla="*/ 71 h 379"/>
                    <a:gd name="T22" fmla="*/ 48 w 166"/>
                    <a:gd name="T23" fmla="*/ 57 h 379"/>
                    <a:gd name="T24" fmla="*/ 52 w 166"/>
                    <a:gd name="T25" fmla="*/ 43 h 379"/>
                    <a:gd name="T26" fmla="*/ 62 w 166"/>
                    <a:gd name="T27" fmla="*/ 34 h 379"/>
                    <a:gd name="T28" fmla="*/ 71 w 166"/>
                    <a:gd name="T29" fmla="*/ 19 h 379"/>
                    <a:gd name="T30" fmla="*/ 81 w 166"/>
                    <a:gd name="T31" fmla="*/ 5 h 379"/>
                    <a:gd name="T32" fmla="*/ 90 w 166"/>
                    <a:gd name="T33" fmla="*/ 0 h 379"/>
                    <a:gd name="T34" fmla="*/ 95 w 166"/>
                    <a:gd name="T35" fmla="*/ 5 h 379"/>
                    <a:gd name="T36" fmla="*/ 104 w 166"/>
                    <a:gd name="T37" fmla="*/ 5 h 379"/>
                    <a:gd name="T38" fmla="*/ 109 w 166"/>
                    <a:gd name="T39" fmla="*/ 15 h 379"/>
                    <a:gd name="T40" fmla="*/ 114 w 166"/>
                    <a:gd name="T41" fmla="*/ 15 h 379"/>
                    <a:gd name="T42" fmla="*/ 123 w 166"/>
                    <a:gd name="T43" fmla="*/ 15 h 379"/>
                    <a:gd name="T44" fmla="*/ 128 w 166"/>
                    <a:gd name="T45" fmla="*/ 24 h 379"/>
                    <a:gd name="T46" fmla="*/ 128 w 166"/>
                    <a:gd name="T47" fmla="*/ 34 h 379"/>
                    <a:gd name="T48" fmla="*/ 138 w 166"/>
                    <a:gd name="T49" fmla="*/ 29 h 379"/>
                    <a:gd name="T50" fmla="*/ 147 w 166"/>
                    <a:gd name="T51" fmla="*/ 34 h 379"/>
                    <a:gd name="T52" fmla="*/ 152 w 166"/>
                    <a:gd name="T53" fmla="*/ 43 h 379"/>
                    <a:gd name="T54" fmla="*/ 147 w 166"/>
                    <a:gd name="T55" fmla="*/ 48 h 379"/>
                    <a:gd name="T56" fmla="*/ 161 w 166"/>
                    <a:gd name="T57" fmla="*/ 48 h 379"/>
                    <a:gd name="T58" fmla="*/ 166 w 166"/>
                    <a:gd name="T59" fmla="*/ 52 h 379"/>
                    <a:gd name="T60" fmla="*/ 166 w 166"/>
                    <a:gd name="T61" fmla="*/ 57 h 379"/>
                    <a:gd name="T62" fmla="*/ 161 w 166"/>
                    <a:gd name="T63" fmla="*/ 71 h 379"/>
                    <a:gd name="T64" fmla="*/ 157 w 166"/>
                    <a:gd name="T65" fmla="*/ 86 h 379"/>
                    <a:gd name="T66" fmla="*/ 157 w 166"/>
                    <a:gd name="T67" fmla="*/ 86 h 379"/>
                    <a:gd name="T68" fmla="*/ 161 w 166"/>
                    <a:gd name="T69" fmla="*/ 95 h 379"/>
                    <a:gd name="T70" fmla="*/ 147 w 166"/>
                    <a:gd name="T71" fmla="*/ 123 h 379"/>
                    <a:gd name="T72" fmla="*/ 133 w 166"/>
                    <a:gd name="T73" fmla="*/ 147 h 379"/>
                    <a:gd name="T74" fmla="*/ 128 w 166"/>
                    <a:gd name="T75" fmla="*/ 171 h 379"/>
                    <a:gd name="T76" fmla="*/ 123 w 166"/>
                    <a:gd name="T77" fmla="*/ 199 h 379"/>
                    <a:gd name="T78" fmla="*/ 104 w 166"/>
                    <a:gd name="T79" fmla="*/ 247 h 379"/>
                    <a:gd name="T80" fmla="*/ 100 w 166"/>
                    <a:gd name="T81" fmla="*/ 261 h 379"/>
                    <a:gd name="T82" fmla="*/ 90 w 166"/>
                    <a:gd name="T83" fmla="*/ 280 h 379"/>
                    <a:gd name="T84" fmla="*/ 86 w 166"/>
                    <a:gd name="T85" fmla="*/ 289 h 379"/>
                    <a:gd name="T86" fmla="*/ 76 w 166"/>
                    <a:gd name="T87" fmla="*/ 303 h 379"/>
                    <a:gd name="T88" fmla="*/ 71 w 166"/>
                    <a:gd name="T89" fmla="*/ 308 h 379"/>
                    <a:gd name="T90" fmla="*/ 57 w 166"/>
                    <a:gd name="T91" fmla="*/ 327 h 379"/>
                    <a:gd name="T92" fmla="*/ 38 w 166"/>
                    <a:gd name="T93" fmla="*/ 346 h 379"/>
                    <a:gd name="T94" fmla="*/ 19 w 166"/>
                    <a:gd name="T95" fmla="*/ 365 h 379"/>
                    <a:gd name="T96" fmla="*/ 15 w 166"/>
                    <a:gd name="T97" fmla="*/ 370 h 379"/>
                    <a:gd name="T98" fmla="*/ 0 w 166"/>
                    <a:gd name="T99" fmla="*/ 379 h 379"/>
                    <a:gd name="T100" fmla="*/ 0 w 166"/>
                    <a:gd name="T101" fmla="*/ 360 h 379"/>
                    <a:gd name="T102" fmla="*/ 10 w 166"/>
                    <a:gd name="T103" fmla="*/ 299 h 379"/>
                    <a:gd name="T104" fmla="*/ 24 w 166"/>
                    <a:gd name="T105" fmla="*/ 213 h 379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66"/>
                    <a:gd name="T160" fmla="*/ 0 h 379"/>
                    <a:gd name="T161" fmla="*/ 166 w 166"/>
                    <a:gd name="T162" fmla="*/ 379 h 379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66" h="379">
                      <a:moveTo>
                        <a:pt x="24" y="213"/>
                      </a:moveTo>
                      <a:lnTo>
                        <a:pt x="43" y="190"/>
                      </a:lnTo>
                      <a:lnTo>
                        <a:pt x="52" y="176"/>
                      </a:lnTo>
                      <a:lnTo>
                        <a:pt x="57" y="171"/>
                      </a:lnTo>
                      <a:lnTo>
                        <a:pt x="62" y="157"/>
                      </a:lnTo>
                      <a:lnTo>
                        <a:pt x="67" y="142"/>
                      </a:lnTo>
                      <a:lnTo>
                        <a:pt x="67" y="128"/>
                      </a:lnTo>
                      <a:lnTo>
                        <a:pt x="62" y="114"/>
                      </a:lnTo>
                      <a:lnTo>
                        <a:pt x="57" y="100"/>
                      </a:lnTo>
                      <a:lnTo>
                        <a:pt x="52" y="86"/>
                      </a:lnTo>
                      <a:lnTo>
                        <a:pt x="48" y="71"/>
                      </a:lnTo>
                      <a:lnTo>
                        <a:pt x="48" y="57"/>
                      </a:lnTo>
                      <a:lnTo>
                        <a:pt x="52" y="43"/>
                      </a:lnTo>
                      <a:lnTo>
                        <a:pt x="62" y="34"/>
                      </a:lnTo>
                      <a:lnTo>
                        <a:pt x="71" y="19"/>
                      </a:lnTo>
                      <a:lnTo>
                        <a:pt x="81" y="5"/>
                      </a:lnTo>
                      <a:lnTo>
                        <a:pt x="90" y="0"/>
                      </a:lnTo>
                      <a:lnTo>
                        <a:pt x="95" y="5"/>
                      </a:lnTo>
                      <a:lnTo>
                        <a:pt x="104" y="5"/>
                      </a:lnTo>
                      <a:lnTo>
                        <a:pt x="109" y="15"/>
                      </a:lnTo>
                      <a:lnTo>
                        <a:pt x="114" y="15"/>
                      </a:lnTo>
                      <a:lnTo>
                        <a:pt x="123" y="15"/>
                      </a:lnTo>
                      <a:lnTo>
                        <a:pt x="128" y="24"/>
                      </a:lnTo>
                      <a:lnTo>
                        <a:pt x="128" y="34"/>
                      </a:lnTo>
                      <a:lnTo>
                        <a:pt x="138" y="29"/>
                      </a:lnTo>
                      <a:lnTo>
                        <a:pt x="147" y="34"/>
                      </a:lnTo>
                      <a:lnTo>
                        <a:pt x="152" y="43"/>
                      </a:lnTo>
                      <a:lnTo>
                        <a:pt x="147" y="48"/>
                      </a:lnTo>
                      <a:lnTo>
                        <a:pt x="161" y="48"/>
                      </a:lnTo>
                      <a:lnTo>
                        <a:pt x="166" y="52"/>
                      </a:lnTo>
                      <a:lnTo>
                        <a:pt x="166" y="57"/>
                      </a:lnTo>
                      <a:lnTo>
                        <a:pt x="161" y="71"/>
                      </a:lnTo>
                      <a:lnTo>
                        <a:pt x="157" y="86"/>
                      </a:lnTo>
                      <a:lnTo>
                        <a:pt x="161" y="95"/>
                      </a:lnTo>
                      <a:lnTo>
                        <a:pt x="147" y="123"/>
                      </a:lnTo>
                      <a:lnTo>
                        <a:pt x="133" y="147"/>
                      </a:lnTo>
                      <a:lnTo>
                        <a:pt x="128" y="171"/>
                      </a:lnTo>
                      <a:lnTo>
                        <a:pt x="123" y="199"/>
                      </a:lnTo>
                      <a:lnTo>
                        <a:pt x="104" y="247"/>
                      </a:lnTo>
                      <a:lnTo>
                        <a:pt x="100" y="261"/>
                      </a:lnTo>
                      <a:lnTo>
                        <a:pt x="90" y="280"/>
                      </a:lnTo>
                      <a:lnTo>
                        <a:pt x="86" y="289"/>
                      </a:lnTo>
                      <a:lnTo>
                        <a:pt x="76" y="303"/>
                      </a:lnTo>
                      <a:lnTo>
                        <a:pt x="71" y="308"/>
                      </a:lnTo>
                      <a:lnTo>
                        <a:pt x="57" y="327"/>
                      </a:lnTo>
                      <a:lnTo>
                        <a:pt x="38" y="346"/>
                      </a:lnTo>
                      <a:lnTo>
                        <a:pt x="19" y="365"/>
                      </a:lnTo>
                      <a:lnTo>
                        <a:pt x="15" y="370"/>
                      </a:lnTo>
                      <a:lnTo>
                        <a:pt x="0" y="379"/>
                      </a:lnTo>
                      <a:lnTo>
                        <a:pt x="0" y="360"/>
                      </a:lnTo>
                      <a:lnTo>
                        <a:pt x="10" y="299"/>
                      </a:lnTo>
                      <a:lnTo>
                        <a:pt x="24" y="213"/>
                      </a:lnTo>
                      <a:close/>
                    </a:path>
                  </a:pathLst>
                </a:custGeom>
                <a:solidFill>
                  <a:srgbClr val="6E6E6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grpSp>
              <p:nvGrpSpPr>
                <p:cNvPr id="22" name="Group 52"/>
                <p:cNvGrpSpPr>
                  <a:grpSpLocks/>
                </p:cNvGrpSpPr>
                <p:nvPr/>
              </p:nvGrpSpPr>
              <p:grpSpPr bwMode="auto">
                <a:xfrm>
                  <a:off x="4476" y="948"/>
                  <a:ext cx="689" cy="1699"/>
                  <a:chOff x="4476" y="948"/>
                  <a:chExt cx="689" cy="1699"/>
                </a:xfrm>
              </p:grpSpPr>
              <p:sp>
                <p:nvSpPr>
                  <p:cNvPr id="15378" name="Freeform 53"/>
                  <p:cNvSpPr>
                    <a:spLocks/>
                  </p:cNvSpPr>
                  <p:nvPr/>
                </p:nvSpPr>
                <p:spPr bwMode="auto">
                  <a:xfrm>
                    <a:off x="4476" y="1895"/>
                    <a:ext cx="426" cy="709"/>
                  </a:xfrm>
                  <a:custGeom>
                    <a:avLst/>
                    <a:gdLst>
                      <a:gd name="T0" fmla="*/ 298 w 426"/>
                      <a:gd name="T1" fmla="*/ 33 h 709"/>
                      <a:gd name="T2" fmla="*/ 279 w 426"/>
                      <a:gd name="T3" fmla="*/ 80 h 709"/>
                      <a:gd name="T4" fmla="*/ 269 w 426"/>
                      <a:gd name="T5" fmla="*/ 132 h 709"/>
                      <a:gd name="T6" fmla="*/ 265 w 426"/>
                      <a:gd name="T7" fmla="*/ 165 h 709"/>
                      <a:gd name="T8" fmla="*/ 265 w 426"/>
                      <a:gd name="T9" fmla="*/ 222 h 709"/>
                      <a:gd name="T10" fmla="*/ 250 w 426"/>
                      <a:gd name="T11" fmla="*/ 274 h 709"/>
                      <a:gd name="T12" fmla="*/ 227 w 426"/>
                      <a:gd name="T13" fmla="*/ 293 h 709"/>
                      <a:gd name="T14" fmla="*/ 194 w 426"/>
                      <a:gd name="T15" fmla="*/ 307 h 709"/>
                      <a:gd name="T16" fmla="*/ 156 w 426"/>
                      <a:gd name="T17" fmla="*/ 340 h 709"/>
                      <a:gd name="T18" fmla="*/ 132 w 426"/>
                      <a:gd name="T19" fmla="*/ 369 h 709"/>
                      <a:gd name="T20" fmla="*/ 113 w 426"/>
                      <a:gd name="T21" fmla="*/ 416 h 709"/>
                      <a:gd name="T22" fmla="*/ 80 w 426"/>
                      <a:gd name="T23" fmla="*/ 468 h 709"/>
                      <a:gd name="T24" fmla="*/ 42 w 426"/>
                      <a:gd name="T25" fmla="*/ 511 h 709"/>
                      <a:gd name="T26" fmla="*/ 14 w 426"/>
                      <a:gd name="T27" fmla="*/ 525 h 709"/>
                      <a:gd name="T28" fmla="*/ 0 w 426"/>
                      <a:gd name="T29" fmla="*/ 544 h 709"/>
                      <a:gd name="T30" fmla="*/ 0 w 426"/>
                      <a:gd name="T31" fmla="*/ 558 h 709"/>
                      <a:gd name="T32" fmla="*/ 9 w 426"/>
                      <a:gd name="T33" fmla="*/ 582 h 709"/>
                      <a:gd name="T34" fmla="*/ 38 w 426"/>
                      <a:gd name="T35" fmla="*/ 610 h 709"/>
                      <a:gd name="T36" fmla="*/ 56 w 426"/>
                      <a:gd name="T37" fmla="*/ 624 h 709"/>
                      <a:gd name="T38" fmla="*/ 85 w 426"/>
                      <a:gd name="T39" fmla="*/ 662 h 709"/>
                      <a:gd name="T40" fmla="*/ 94 w 426"/>
                      <a:gd name="T41" fmla="*/ 695 h 709"/>
                      <a:gd name="T42" fmla="*/ 118 w 426"/>
                      <a:gd name="T43" fmla="*/ 700 h 709"/>
                      <a:gd name="T44" fmla="*/ 151 w 426"/>
                      <a:gd name="T45" fmla="*/ 709 h 709"/>
                      <a:gd name="T46" fmla="*/ 175 w 426"/>
                      <a:gd name="T47" fmla="*/ 709 h 709"/>
                      <a:gd name="T48" fmla="*/ 184 w 426"/>
                      <a:gd name="T49" fmla="*/ 686 h 709"/>
                      <a:gd name="T50" fmla="*/ 161 w 426"/>
                      <a:gd name="T51" fmla="*/ 667 h 709"/>
                      <a:gd name="T52" fmla="*/ 132 w 426"/>
                      <a:gd name="T53" fmla="*/ 643 h 709"/>
                      <a:gd name="T54" fmla="*/ 123 w 426"/>
                      <a:gd name="T55" fmla="*/ 610 h 709"/>
                      <a:gd name="T56" fmla="*/ 113 w 426"/>
                      <a:gd name="T57" fmla="*/ 567 h 709"/>
                      <a:gd name="T58" fmla="*/ 127 w 426"/>
                      <a:gd name="T59" fmla="*/ 539 h 709"/>
                      <a:gd name="T60" fmla="*/ 165 w 426"/>
                      <a:gd name="T61" fmla="*/ 501 h 709"/>
                      <a:gd name="T62" fmla="*/ 189 w 426"/>
                      <a:gd name="T63" fmla="*/ 487 h 709"/>
                      <a:gd name="T64" fmla="*/ 222 w 426"/>
                      <a:gd name="T65" fmla="*/ 459 h 709"/>
                      <a:gd name="T66" fmla="*/ 255 w 426"/>
                      <a:gd name="T67" fmla="*/ 435 h 709"/>
                      <a:gd name="T68" fmla="*/ 288 w 426"/>
                      <a:gd name="T69" fmla="*/ 392 h 709"/>
                      <a:gd name="T70" fmla="*/ 326 w 426"/>
                      <a:gd name="T71" fmla="*/ 355 h 709"/>
                      <a:gd name="T72" fmla="*/ 364 w 426"/>
                      <a:gd name="T73" fmla="*/ 331 h 709"/>
                      <a:gd name="T74" fmla="*/ 392 w 426"/>
                      <a:gd name="T75" fmla="*/ 293 h 709"/>
                      <a:gd name="T76" fmla="*/ 407 w 426"/>
                      <a:gd name="T77" fmla="*/ 246 h 709"/>
                      <a:gd name="T78" fmla="*/ 317 w 426"/>
                      <a:gd name="T79" fmla="*/ 33 h 709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w 426"/>
                      <a:gd name="T121" fmla="*/ 0 h 709"/>
                      <a:gd name="T122" fmla="*/ 426 w 426"/>
                      <a:gd name="T123" fmla="*/ 709 h 709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T120" t="T121" r="T122" b="T123"/>
                    <a:pathLst>
                      <a:path w="426" h="709">
                        <a:moveTo>
                          <a:pt x="303" y="0"/>
                        </a:moveTo>
                        <a:lnTo>
                          <a:pt x="298" y="33"/>
                        </a:lnTo>
                        <a:lnTo>
                          <a:pt x="293" y="47"/>
                        </a:lnTo>
                        <a:lnTo>
                          <a:pt x="279" y="80"/>
                        </a:lnTo>
                        <a:lnTo>
                          <a:pt x="274" y="94"/>
                        </a:lnTo>
                        <a:lnTo>
                          <a:pt x="269" y="132"/>
                        </a:lnTo>
                        <a:lnTo>
                          <a:pt x="269" y="146"/>
                        </a:lnTo>
                        <a:lnTo>
                          <a:pt x="265" y="165"/>
                        </a:lnTo>
                        <a:lnTo>
                          <a:pt x="265" y="203"/>
                        </a:lnTo>
                        <a:lnTo>
                          <a:pt x="265" y="222"/>
                        </a:lnTo>
                        <a:lnTo>
                          <a:pt x="260" y="246"/>
                        </a:lnTo>
                        <a:lnTo>
                          <a:pt x="250" y="274"/>
                        </a:lnTo>
                        <a:lnTo>
                          <a:pt x="236" y="288"/>
                        </a:lnTo>
                        <a:lnTo>
                          <a:pt x="227" y="293"/>
                        </a:lnTo>
                        <a:lnTo>
                          <a:pt x="203" y="302"/>
                        </a:lnTo>
                        <a:lnTo>
                          <a:pt x="194" y="307"/>
                        </a:lnTo>
                        <a:lnTo>
                          <a:pt x="179" y="317"/>
                        </a:lnTo>
                        <a:lnTo>
                          <a:pt x="156" y="340"/>
                        </a:lnTo>
                        <a:lnTo>
                          <a:pt x="146" y="355"/>
                        </a:lnTo>
                        <a:lnTo>
                          <a:pt x="132" y="369"/>
                        </a:lnTo>
                        <a:lnTo>
                          <a:pt x="123" y="397"/>
                        </a:lnTo>
                        <a:lnTo>
                          <a:pt x="113" y="416"/>
                        </a:lnTo>
                        <a:lnTo>
                          <a:pt x="94" y="440"/>
                        </a:lnTo>
                        <a:lnTo>
                          <a:pt x="80" y="468"/>
                        </a:lnTo>
                        <a:lnTo>
                          <a:pt x="71" y="482"/>
                        </a:lnTo>
                        <a:lnTo>
                          <a:pt x="42" y="511"/>
                        </a:lnTo>
                        <a:lnTo>
                          <a:pt x="23" y="525"/>
                        </a:lnTo>
                        <a:lnTo>
                          <a:pt x="14" y="525"/>
                        </a:lnTo>
                        <a:lnTo>
                          <a:pt x="4" y="539"/>
                        </a:lnTo>
                        <a:lnTo>
                          <a:pt x="0" y="544"/>
                        </a:lnTo>
                        <a:lnTo>
                          <a:pt x="0" y="553"/>
                        </a:lnTo>
                        <a:lnTo>
                          <a:pt x="0" y="558"/>
                        </a:lnTo>
                        <a:lnTo>
                          <a:pt x="0" y="567"/>
                        </a:lnTo>
                        <a:lnTo>
                          <a:pt x="9" y="582"/>
                        </a:lnTo>
                        <a:lnTo>
                          <a:pt x="23" y="601"/>
                        </a:lnTo>
                        <a:lnTo>
                          <a:pt x="38" y="610"/>
                        </a:lnTo>
                        <a:lnTo>
                          <a:pt x="47" y="615"/>
                        </a:lnTo>
                        <a:lnTo>
                          <a:pt x="56" y="624"/>
                        </a:lnTo>
                        <a:lnTo>
                          <a:pt x="80" y="653"/>
                        </a:lnTo>
                        <a:lnTo>
                          <a:pt x="85" y="662"/>
                        </a:lnTo>
                        <a:lnTo>
                          <a:pt x="85" y="681"/>
                        </a:lnTo>
                        <a:lnTo>
                          <a:pt x="94" y="695"/>
                        </a:lnTo>
                        <a:lnTo>
                          <a:pt x="109" y="700"/>
                        </a:lnTo>
                        <a:lnTo>
                          <a:pt x="118" y="700"/>
                        </a:lnTo>
                        <a:lnTo>
                          <a:pt x="127" y="700"/>
                        </a:lnTo>
                        <a:lnTo>
                          <a:pt x="151" y="709"/>
                        </a:lnTo>
                        <a:lnTo>
                          <a:pt x="161" y="705"/>
                        </a:lnTo>
                        <a:lnTo>
                          <a:pt x="175" y="709"/>
                        </a:lnTo>
                        <a:lnTo>
                          <a:pt x="184" y="700"/>
                        </a:lnTo>
                        <a:lnTo>
                          <a:pt x="184" y="686"/>
                        </a:lnTo>
                        <a:lnTo>
                          <a:pt x="175" y="681"/>
                        </a:lnTo>
                        <a:lnTo>
                          <a:pt x="161" y="667"/>
                        </a:lnTo>
                        <a:lnTo>
                          <a:pt x="151" y="657"/>
                        </a:lnTo>
                        <a:lnTo>
                          <a:pt x="132" y="643"/>
                        </a:lnTo>
                        <a:lnTo>
                          <a:pt x="127" y="629"/>
                        </a:lnTo>
                        <a:lnTo>
                          <a:pt x="123" y="610"/>
                        </a:lnTo>
                        <a:lnTo>
                          <a:pt x="118" y="582"/>
                        </a:lnTo>
                        <a:lnTo>
                          <a:pt x="113" y="567"/>
                        </a:lnTo>
                        <a:lnTo>
                          <a:pt x="118" y="549"/>
                        </a:lnTo>
                        <a:lnTo>
                          <a:pt x="127" y="539"/>
                        </a:lnTo>
                        <a:lnTo>
                          <a:pt x="146" y="520"/>
                        </a:lnTo>
                        <a:lnTo>
                          <a:pt x="165" y="501"/>
                        </a:lnTo>
                        <a:lnTo>
                          <a:pt x="179" y="496"/>
                        </a:lnTo>
                        <a:lnTo>
                          <a:pt x="189" y="487"/>
                        </a:lnTo>
                        <a:lnTo>
                          <a:pt x="208" y="473"/>
                        </a:lnTo>
                        <a:lnTo>
                          <a:pt x="222" y="459"/>
                        </a:lnTo>
                        <a:lnTo>
                          <a:pt x="246" y="440"/>
                        </a:lnTo>
                        <a:lnTo>
                          <a:pt x="255" y="435"/>
                        </a:lnTo>
                        <a:lnTo>
                          <a:pt x="265" y="421"/>
                        </a:lnTo>
                        <a:lnTo>
                          <a:pt x="288" y="392"/>
                        </a:lnTo>
                        <a:lnTo>
                          <a:pt x="298" y="378"/>
                        </a:lnTo>
                        <a:lnTo>
                          <a:pt x="326" y="355"/>
                        </a:lnTo>
                        <a:lnTo>
                          <a:pt x="336" y="345"/>
                        </a:lnTo>
                        <a:lnTo>
                          <a:pt x="364" y="331"/>
                        </a:lnTo>
                        <a:lnTo>
                          <a:pt x="369" y="326"/>
                        </a:lnTo>
                        <a:lnTo>
                          <a:pt x="392" y="293"/>
                        </a:lnTo>
                        <a:lnTo>
                          <a:pt x="397" y="279"/>
                        </a:lnTo>
                        <a:lnTo>
                          <a:pt x="407" y="246"/>
                        </a:lnTo>
                        <a:lnTo>
                          <a:pt x="426" y="241"/>
                        </a:lnTo>
                        <a:lnTo>
                          <a:pt x="317" y="33"/>
                        </a:lnTo>
                        <a:lnTo>
                          <a:pt x="303" y="0"/>
                        </a:lnTo>
                        <a:close/>
                      </a:path>
                    </a:pathLst>
                  </a:custGeom>
                  <a:solidFill>
                    <a:srgbClr val="6E6E6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5379" name="Freeform 54"/>
                  <p:cNvSpPr>
                    <a:spLocks/>
                  </p:cNvSpPr>
                  <p:nvPr/>
                </p:nvSpPr>
                <p:spPr bwMode="auto">
                  <a:xfrm>
                    <a:off x="4724" y="948"/>
                    <a:ext cx="441" cy="1699"/>
                  </a:xfrm>
                  <a:custGeom>
                    <a:avLst/>
                    <a:gdLst>
                      <a:gd name="T0" fmla="*/ 29 w 441"/>
                      <a:gd name="T1" fmla="*/ 346 h 1699"/>
                      <a:gd name="T2" fmla="*/ 24 w 441"/>
                      <a:gd name="T3" fmla="*/ 421 h 1699"/>
                      <a:gd name="T4" fmla="*/ 15 w 441"/>
                      <a:gd name="T5" fmla="*/ 507 h 1699"/>
                      <a:gd name="T6" fmla="*/ 24 w 441"/>
                      <a:gd name="T7" fmla="*/ 601 h 1699"/>
                      <a:gd name="T8" fmla="*/ 29 w 441"/>
                      <a:gd name="T9" fmla="*/ 701 h 1699"/>
                      <a:gd name="T10" fmla="*/ 29 w 441"/>
                      <a:gd name="T11" fmla="*/ 781 h 1699"/>
                      <a:gd name="T12" fmla="*/ 0 w 441"/>
                      <a:gd name="T13" fmla="*/ 871 h 1699"/>
                      <a:gd name="T14" fmla="*/ 24 w 441"/>
                      <a:gd name="T15" fmla="*/ 951 h 1699"/>
                      <a:gd name="T16" fmla="*/ 67 w 441"/>
                      <a:gd name="T17" fmla="*/ 1003 h 1699"/>
                      <a:gd name="T18" fmla="*/ 90 w 441"/>
                      <a:gd name="T19" fmla="*/ 1079 h 1699"/>
                      <a:gd name="T20" fmla="*/ 152 w 441"/>
                      <a:gd name="T21" fmla="*/ 1183 h 1699"/>
                      <a:gd name="T22" fmla="*/ 185 w 441"/>
                      <a:gd name="T23" fmla="*/ 1240 h 1699"/>
                      <a:gd name="T24" fmla="*/ 166 w 441"/>
                      <a:gd name="T25" fmla="*/ 1316 h 1699"/>
                      <a:gd name="T26" fmla="*/ 166 w 441"/>
                      <a:gd name="T27" fmla="*/ 1406 h 1699"/>
                      <a:gd name="T28" fmla="*/ 190 w 441"/>
                      <a:gd name="T29" fmla="*/ 1477 h 1699"/>
                      <a:gd name="T30" fmla="*/ 209 w 441"/>
                      <a:gd name="T31" fmla="*/ 1571 h 1699"/>
                      <a:gd name="T32" fmla="*/ 204 w 441"/>
                      <a:gd name="T33" fmla="*/ 1656 h 1699"/>
                      <a:gd name="T34" fmla="*/ 242 w 441"/>
                      <a:gd name="T35" fmla="*/ 1699 h 1699"/>
                      <a:gd name="T36" fmla="*/ 299 w 441"/>
                      <a:gd name="T37" fmla="*/ 1690 h 1699"/>
                      <a:gd name="T38" fmla="*/ 360 w 441"/>
                      <a:gd name="T39" fmla="*/ 1690 h 1699"/>
                      <a:gd name="T40" fmla="*/ 422 w 441"/>
                      <a:gd name="T41" fmla="*/ 1685 h 1699"/>
                      <a:gd name="T42" fmla="*/ 426 w 441"/>
                      <a:gd name="T43" fmla="*/ 1637 h 1699"/>
                      <a:gd name="T44" fmla="*/ 370 w 441"/>
                      <a:gd name="T45" fmla="*/ 1633 h 1699"/>
                      <a:gd name="T46" fmla="*/ 299 w 441"/>
                      <a:gd name="T47" fmla="*/ 1609 h 1699"/>
                      <a:gd name="T48" fmla="*/ 289 w 441"/>
                      <a:gd name="T49" fmla="*/ 1543 h 1699"/>
                      <a:gd name="T50" fmla="*/ 299 w 441"/>
                      <a:gd name="T51" fmla="*/ 1391 h 1699"/>
                      <a:gd name="T52" fmla="*/ 294 w 441"/>
                      <a:gd name="T53" fmla="*/ 1306 h 1699"/>
                      <a:gd name="T54" fmla="*/ 303 w 441"/>
                      <a:gd name="T55" fmla="*/ 1240 h 1699"/>
                      <a:gd name="T56" fmla="*/ 294 w 441"/>
                      <a:gd name="T57" fmla="*/ 1164 h 1699"/>
                      <a:gd name="T58" fmla="*/ 294 w 441"/>
                      <a:gd name="T59" fmla="*/ 1079 h 1699"/>
                      <a:gd name="T60" fmla="*/ 256 w 441"/>
                      <a:gd name="T61" fmla="*/ 899 h 1699"/>
                      <a:gd name="T62" fmla="*/ 261 w 441"/>
                      <a:gd name="T63" fmla="*/ 843 h 1699"/>
                      <a:gd name="T64" fmla="*/ 280 w 441"/>
                      <a:gd name="T65" fmla="*/ 786 h 1699"/>
                      <a:gd name="T66" fmla="*/ 289 w 441"/>
                      <a:gd name="T67" fmla="*/ 719 h 1699"/>
                      <a:gd name="T68" fmla="*/ 308 w 441"/>
                      <a:gd name="T69" fmla="*/ 525 h 1699"/>
                      <a:gd name="T70" fmla="*/ 303 w 441"/>
                      <a:gd name="T71" fmla="*/ 436 h 1699"/>
                      <a:gd name="T72" fmla="*/ 270 w 441"/>
                      <a:gd name="T73" fmla="*/ 365 h 1699"/>
                      <a:gd name="T74" fmla="*/ 232 w 441"/>
                      <a:gd name="T75" fmla="*/ 303 h 1699"/>
                      <a:gd name="T76" fmla="*/ 275 w 441"/>
                      <a:gd name="T77" fmla="*/ 260 h 1699"/>
                      <a:gd name="T78" fmla="*/ 313 w 441"/>
                      <a:gd name="T79" fmla="*/ 251 h 1699"/>
                      <a:gd name="T80" fmla="*/ 327 w 441"/>
                      <a:gd name="T81" fmla="*/ 208 h 1699"/>
                      <a:gd name="T82" fmla="*/ 332 w 441"/>
                      <a:gd name="T83" fmla="*/ 156 h 1699"/>
                      <a:gd name="T84" fmla="*/ 322 w 441"/>
                      <a:gd name="T85" fmla="*/ 123 h 1699"/>
                      <a:gd name="T86" fmla="*/ 332 w 441"/>
                      <a:gd name="T87" fmla="*/ 57 h 1699"/>
                      <a:gd name="T88" fmla="*/ 265 w 441"/>
                      <a:gd name="T89" fmla="*/ 5 h 1699"/>
                      <a:gd name="T90" fmla="*/ 194 w 441"/>
                      <a:gd name="T91" fmla="*/ 5 h 1699"/>
                      <a:gd name="T92" fmla="*/ 109 w 441"/>
                      <a:gd name="T93" fmla="*/ 95 h 1699"/>
                      <a:gd name="T94" fmla="*/ 114 w 441"/>
                      <a:gd name="T95" fmla="*/ 194 h 1699"/>
                      <a:gd name="T96" fmla="*/ 105 w 441"/>
                      <a:gd name="T97" fmla="*/ 256 h 1699"/>
                      <a:gd name="T98" fmla="*/ 62 w 441"/>
                      <a:gd name="T99" fmla="*/ 284 h 1699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441"/>
                      <a:gd name="T151" fmla="*/ 0 h 1699"/>
                      <a:gd name="T152" fmla="*/ 441 w 441"/>
                      <a:gd name="T153" fmla="*/ 1699 h 1699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441" h="1699">
                        <a:moveTo>
                          <a:pt x="62" y="284"/>
                        </a:moveTo>
                        <a:lnTo>
                          <a:pt x="43" y="303"/>
                        </a:lnTo>
                        <a:lnTo>
                          <a:pt x="38" y="317"/>
                        </a:lnTo>
                        <a:lnTo>
                          <a:pt x="29" y="346"/>
                        </a:lnTo>
                        <a:lnTo>
                          <a:pt x="34" y="369"/>
                        </a:lnTo>
                        <a:lnTo>
                          <a:pt x="38" y="393"/>
                        </a:lnTo>
                        <a:lnTo>
                          <a:pt x="24" y="421"/>
                        </a:lnTo>
                        <a:lnTo>
                          <a:pt x="15" y="454"/>
                        </a:lnTo>
                        <a:lnTo>
                          <a:pt x="15" y="478"/>
                        </a:lnTo>
                        <a:lnTo>
                          <a:pt x="15" y="492"/>
                        </a:lnTo>
                        <a:lnTo>
                          <a:pt x="15" y="507"/>
                        </a:lnTo>
                        <a:lnTo>
                          <a:pt x="15" y="535"/>
                        </a:lnTo>
                        <a:lnTo>
                          <a:pt x="19" y="573"/>
                        </a:lnTo>
                        <a:lnTo>
                          <a:pt x="24" y="582"/>
                        </a:lnTo>
                        <a:lnTo>
                          <a:pt x="24" y="601"/>
                        </a:lnTo>
                        <a:lnTo>
                          <a:pt x="15" y="620"/>
                        </a:lnTo>
                        <a:lnTo>
                          <a:pt x="15" y="644"/>
                        </a:lnTo>
                        <a:lnTo>
                          <a:pt x="19" y="672"/>
                        </a:lnTo>
                        <a:lnTo>
                          <a:pt x="29" y="701"/>
                        </a:lnTo>
                        <a:lnTo>
                          <a:pt x="34" y="729"/>
                        </a:lnTo>
                        <a:lnTo>
                          <a:pt x="34" y="743"/>
                        </a:lnTo>
                        <a:lnTo>
                          <a:pt x="43" y="767"/>
                        </a:lnTo>
                        <a:lnTo>
                          <a:pt x="29" y="781"/>
                        </a:lnTo>
                        <a:lnTo>
                          <a:pt x="19" y="790"/>
                        </a:lnTo>
                        <a:lnTo>
                          <a:pt x="10" y="814"/>
                        </a:lnTo>
                        <a:lnTo>
                          <a:pt x="5" y="847"/>
                        </a:lnTo>
                        <a:lnTo>
                          <a:pt x="0" y="871"/>
                        </a:lnTo>
                        <a:lnTo>
                          <a:pt x="0" y="895"/>
                        </a:lnTo>
                        <a:lnTo>
                          <a:pt x="10" y="918"/>
                        </a:lnTo>
                        <a:lnTo>
                          <a:pt x="15" y="932"/>
                        </a:lnTo>
                        <a:lnTo>
                          <a:pt x="24" y="951"/>
                        </a:lnTo>
                        <a:lnTo>
                          <a:pt x="38" y="956"/>
                        </a:lnTo>
                        <a:lnTo>
                          <a:pt x="53" y="966"/>
                        </a:lnTo>
                        <a:lnTo>
                          <a:pt x="57" y="989"/>
                        </a:lnTo>
                        <a:lnTo>
                          <a:pt x="67" y="1003"/>
                        </a:lnTo>
                        <a:lnTo>
                          <a:pt x="71" y="1022"/>
                        </a:lnTo>
                        <a:lnTo>
                          <a:pt x="76" y="1037"/>
                        </a:lnTo>
                        <a:lnTo>
                          <a:pt x="86" y="1065"/>
                        </a:lnTo>
                        <a:lnTo>
                          <a:pt x="90" y="1079"/>
                        </a:lnTo>
                        <a:lnTo>
                          <a:pt x="100" y="1103"/>
                        </a:lnTo>
                        <a:lnTo>
                          <a:pt x="109" y="1112"/>
                        </a:lnTo>
                        <a:lnTo>
                          <a:pt x="128" y="1141"/>
                        </a:lnTo>
                        <a:lnTo>
                          <a:pt x="152" y="1183"/>
                        </a:lnTo>
                        <a:lnTo>
                          <a:pt x="161" y="1197"/>
                        </a:lnTo>
                        <a:lnTo>
                          <a:pt x="176" y="1212"/>
                        </a:lnTo>
                        <a:lnTo>
                          <a:pt x="180" y="1231"/>
                        </a:lnTo>
                        <a:lnTo>
                          <a:pt x="185" y="1240"/>
                        </a:lnTo>
                        <a:lnTo>
                          <a:pt x="190" y="1254"/>
                        </a:lnTo>
                        <a:lnTo>
                          <a:pt x="180" y="1287"/>
                        </a:lnTo>
                        <a:lnTo>
                          <a:pt x="171" y="1302"/>
                        </a:lnTo>
                        <a:lnTo>
                          <a:pt x="166" y="1316"/>
                        </a:lnTo>
                        <a:lnTo>
                          <a:pt x="161" y="1344"/>
                        </a:lnTo>
                        <a:lnTo>
                          <a:pt x="161" y="1354"/>
                        </a:lnTo>
                        <a:lnTo>
                          <a:pt x="161" y="1391"/>
                        </a:lnTo>
                        <a:lnTo>
                          <a:pt x="166" y="1406"/>
                        </a:lnTo>
                        <a:lnTo>
                          <a:pt x="171" y="1420"/>
                        </a:lnTo>
                        <a:lnTo>
                          <a:pt x="180" y="1448"/>
                        </a:lnTo>
                        <a:lnTo>
                          <a:pt x="185" y="1462"/>
                        </a:lnTo>
                        <a:lnTo>
                          <a:pt x="190" y="1477"/>
                        </a:lnTo>
                        <a:lnTo>
                          <a:pt x="199" y="1505"/>
                        </a:lnTo>
                        <a:lnTo>
                          <a:pt x="199" y="1519"/>
                        </a:lnTo>
                        <a:lnTo>
                          <a:pt x="209" y="1557"/>
                        </a:lnTo>
                        <a:lnTo>
                          <a:pt x="209" y="1571"/>
                        </a:lnTo>
                        <a:lnTo>
                          <a:pt x="209" y="1600"/>
                        </a:lnTo>
                        <a:lnTo>
                          <a:pt x="209" y="1614"/>
                        </a:lnTo>
                        <a:lnTo>
                          <a:pt x="209" y="1628"/>
                        </a:lnTo>
                        <a:lnTo>
                          <a:pt x="204" y="1656"/>
                        </a:lnTo>
                        <a:lnTo>
                          <a:pt x="204" y="1671"/>
                        </a:lnTo>
                        <a:lnTo>
                          <a:pt x="209" y="1680"/>
                        </a:lnTo>
                        <a:lnTo>
                          <a:pt x="223" y="1699"/>
                        </a:lnTo>
                        <a:lnTo>
                          <a:pt x="242" y="1699"/>
                        </a:lnTo>
                        <a:lnTo>
                          <a:pt x="261" y="1699"/>
                        </a:lnTo>
                        <a:lnTo>
                          <a:pt x="270" y="1694"/>
                        </a:lnTo>
                        <a:lnTo>
                          <a:pt x="280" y="1690"/>
                        </a:lnTo>
                        <a:lnTo>
                          <a:pt x="299" y="1690"/>
                        </a:lnTo>
                        <a:lnTo>
                          <a:pt x="322" y="1690"/>
                        </a:lnTo>
                        <a:lnTo>
                          <a:pt x="341" y="1690"/>
                        </a:lnTo>
                        <a:lnTo>
                          <a:pt x="355" y="1690"/>
                        </a:lnTo>
                        <a:lnTo>
                          <a:pt x="360" y="1690"/>
                        </a:lnTo>
                        <a:lnTo>
                          <a:pt x="374" y="1690"/>
                        </a:lnTo>
                        <a:lnTo>
                          <a:pt x="398" y="1690"/>
                        </a:lnTo>
                        <a:lnTo>
                          <a:pt x="412" y="1690"/>
                        </a:lnTo>
                        <a:lnTo>
                          <a:pt x="422" y="1685"/>
                        </a:lnTo>
                        <a:lnTo>
                          <a:pt x="436" y="1671"/>
                        </a:lnTo>
                        <a:lnTo>
                          <a:pt x="436" y="1661"/>
                        </a:lnTo>
                        <a:lnTo>
                          <a:pt x="441" y="1647"/>
                        </a:lnTo>
                        <a:lnTo>
                          <a:pt x="426" y="1637"/>
                        </a:lnTo>
                        <a:lnTo>
                          <a:pt x="412" y="1637"/>
                        </a:lnTo>
                        <a:lnTo>
                          <a:pt x="403" y="1637"/>
                        </a:lnTo>
                        <a:lnTo>
                          <a:pt x="384" y="1637"/>
                        </a:lnTo>
                        <a:lnTo>
                          <a:pt x="370" y="1633"/>
                        </a:lnTo>
                        <a:lnTo>
                          <a:pt x="355" y="1628"/>
                        </a:lnTo>
                        <a:lnTo>
                          <a:pt x="336" y="1619"/>
                        </a:lnTo>
                        <a:lnTo>
                          <a:pt x="322" y="1619"/>
                        </a:lnTo>
                        <a:lnTo>
                          <a:pt x="299" y="1609"/>
                        </a:lnTo>
                        <a:lnTo>
                          <a:pt x="289" y="1600"/>
                        </a:lnTo>
                        <a:lnTo>
                          <a:pt x="280" y="1585"/>
                        </a:lnTo>
                        <a:lnTo>
                          <a:pt x="280" y="1571"/>
                        </a:lnTo>
                        <a:lnTo>
                          <a:pt x="289" y="1543"/>
                        </a:lnTo>
                        <a:lnTo>
                          <a:pt x="289" y="1529"/>
                        </a:lnTo>
                        <a:lnTo>
                          <a:pt x="299" y="1443"/>
                        </a:lnTo>
                        <a:lnTo>
                          <a:pt x="299" y="1429"/>
                        </a:lnTo>
                        <a:lnTo>
                          <a:pt x="299" y="1391"/>
                        </a:lnTo>
                        <a:lnTo>
                          <a:pt x="294" y="1377"/>
                        </a:lnTo>
                        <a:lnTo>
                          <a:pt x="294" y="1335"/>
                        </a:lnTo>
                        <a:lnTo>
                          <a:pt x="294" y="1320"/>
                        </a:lnTo>
                        <a:lnTo>
                          <a:pt x="294" y="1306"/>
                        </a:lnTo>
                        <a:lnTo>
                          <a:pt x="294" y="1292"/>
                        </a:lnTo>
                        <a:lnTo>
                          <a:pt x="294" y="1278"/>
                        </a:lnTo>
                        <a:lnTo>
                          <a:pt x="299" y="1268"/>
                        </a:lnTo>
                        <a:lnTo>
                          <a:pt x="303" y="1240"/>
                        </a:lnTo>
                        <a:lnTo>
                          <a:pt x="303" y="1226"/>
                        </a:lnTo>
                        <a:lnTo>
                          <a:pt x="303" y="1221"/>
                        </a:lnTo>
                        <a:lnTo>
                          <a:pt x="299" y="1188"/>
                        </a:lnTo>
                        <a:lnTo>
                          <a:pt x="294" y="1164"/>
                        </a:lnTo>
                        <a:lnTo>
                          <a:pt x="294" y="1150"/>
                        </a:lnTo>
                        <a:lnTo>
                          <a:pt x="294" y="1131"/>
                        </a:lnTo>
                        <a:lnTo>
                          <a:pt x="294" y="1093"/>
                        </a:lnTo>
                        <a:lnTo>
                          <a:pt x="294" y="1079"/>
                        </a:lnTo>
                        <a:lnTo>
                          <a:pt x="280" y="1022"/>
                        </a:lnTo>
                        <a:lnTo>
                          <a:pt x="275" y="994"/>
                        </a:lnTo>
                        <a:lnTo>
                          <a:pt x="251" y="923"/>
                        </a:lnTo>
                        <a:lnTo>
                          <a:pt x="256" y="899"/>
                        </a:lnTo>
                        <a:lnTo>
                          <a:pt x="261" y="885"/>
                        </a:lnTo>
                        <a:lnTo>
                          <a:pt x="261" y="871"/>
                        </a:lnTo>
                        <a:lnTo>
                          <a:pt x="261" y="857"/>
                        </a:lnTo>
                        <a:lnTo>
                          <a:pt x="261" y="843"/>
                        </a:lnTo>
                        <a:lnTo>
                          <a:pt x="265" y="828"/>
                        </a:lnTo>
                        <a:lnTo>
                          <a:pt x="275" y="814"/>
                        </a:lnTo>
                        <a:lnTo>
                          <a:pt x="275" y="800"/>
                        </a:lnTo>
                        <a:lnTo>
                          <a:pt x="280" y="786"/>
                        </a:lnTo>
                        <a:lnTo>
                          <a:pt x="280" y="772"/>
                        </a:lnTo>
                        <a:lnTo>
                          <a:pt x="284" y="757"/>
                        </a:lnTo>
                        <a:lnTo>
                          <a:pt x="284" y="729"/>
                        </a:lnTo>
                        <a:lnTo>
                          <a:pt x="289" y="719"/>
                        </a:lnTo>
                        <a:lnTo>
                          <a:pt x="289" y="710"/>
                        </a:lnTo>
                        <a:lnTo>
                          <a:pt x="289" y="686"/>
                        </a:lnTo>
                        <a:lnTo>
                          <a:pt x="308" y="544"/>
                        </a:lnTo>
                        <a:lnTo>
                          <a:pt x="308" y="525"/>
                        </a:lnTo>
                        <a:lnTo>
                          <a:pt x="318" y="492"/>
                        </a:lnTo>
                        <a:lnTo>
                          <a:pt x="318" y="478"/>
                        </a:lnTo>
                        <a:lnTo>
                          <a:pt x="313" y="454"/>
                        </a:lnTo>
                        <a:lnTo>
                          <a:pt x="303" y="436"/>
                        </a:lnTo>
                        <a:lnTo>
                          <a:pt x="299" y="421"/>
                        </a:lnTo>
                        <a:lnTo>
                          <a:pt x="289" y="402"/>
                        </a:lnTo>
                        <a:lnTo>
                          <a:pt x="275" y="379"/>
                        </a:lnTo>
                        <a:lnTo>
                          <a:pt x="270" y="365"/>
                        </a:lnTo>
                        <a:lnTo>
                          <a:pt x="265" y="350"/>
                        </a:lnTo>
                        <a:lnTo>
                          <a:pt x="247" y="322"/>
                        </a:lnTo>
                        <a:lnTo>
                          <a:pt x="237" y="317"/>
                        </a:lnTo>
                        <a:lnTo>
                          <a:pt x="232" y="303"/>
                        </a:lnTo>
                        <a:lnTo>
                          <a:pt x="242" y="275"/>
                        </a:lnTo>
                        <a:lnTo>
                          <a:pt x="242" y="256"/>
                        </a:lnTo>
                        <a:lnTo>
                          <a:pt x="265" y="256"/>
                        </a:lnTo>
                        <a:lnTo>
                          <a:pt x="275" y="260"/>
                        </a:lnTo>
                        <a:lnTo>
                          <a:pt x="289" y="260"/>
                        </a:lnTo>
                        <a:lnTo>
                          <a:pt x="299" y="260"/>
                        </a:lnTo>
                        <a:lnTo>
                          <a:pt x="308" y="256"/>
                        </a:lnTo>
                        <a:lnTo>
                          <a:pt x="313" y="251"/>
                        </a:lnTo>
                        <a:lnTo>
                          <a:pt x="318" y="237"/>
                        </a:lnTo>
                        <a:lnTo>
                          <a:pt x="318" y="223"/>
                        </a:lnTo>
                        <a:lnTo>
                          <a:pt x="327" y="208"/>
                        </a:lnTo>
                        <a:lnTo>
                          <a:pt x="327" y="199"/>
                        </a:lnTo>
                        <a:lnTo>
                          <a:pt x="327" y="194"/>
                        </a:lnTo>
                        <a:lnTo>
                          <a:pt x="327" y="180"/>
                        </a:lnTo>
                        <a:lnTo>
                          <a:pt x="332" y="156"/>
                        </a:lnTo>
                        <a:lnTo>
                          <a:pt x="332" y="147"/>
                        </a:lnTo>
                        <a:lnTo>
                          <a:pt x="332" y="142"/>
                        </a:lnTo>
                        <a:lnTo>
                          <a:pt x="327" y="133"/>
                        </a:lnTo>
                        <a:lnTo>
                          <a:pt x="322" y="123"/>
                        </a:lnTo>
                        <a:lnTo>
                          <a:pt x="327" y="114"/>
                        </a:lnTo>
                        <a:lnTo>
                          <a:pt x="336" y="104"/>
                        </a:lnTo>
                        <a:lnTo>
                          <a:pt x="336" y="90"/>
                        </a:lnTo>
                        <a:lnTo>
                          <a:pt x="332" y="57"/>
                        </a:lnTo>
                        <a:lnTo>
                          <a:pt x="327" y="38"/>
                        </a:lnTo>
                        <a:lnTo>
                          <a:pt x="303" y="19"/>
                        </a:lnTo>
                        <a:lnTo>
                          <a:pt x="294" y="10"/>
                        </a:lnTo>
                        <a:lnTo>
                          <a:pt x="265" y="5"/>
                        </a:lnTo>
                        <a:lnTo>
                          <a:pt x="256" y="5"/>
                        </a:lnTo>
                        <a:lnTo>
                          <a:pt x="218" y="0"/>
                        </a:lnTo>
                        <a:lnTo>
                          <a:pt x="204" y="5"/>
                        </a:lnTo>
                        <a:lnTo>
                          <a:pt x="194" y="5"/>
                        </a:lnTo>
                        <a:lnTo>
                          <a:pt x="161" y="14"/>
                        </a:lnTo>
                        <a:lnTo>
                          <a:pt x="147" y="29"/>
                        </a:lnTo>
                        <a:lnTo>
                          <a:pt x="114" y="76"/>
                        </a:lnTo>
                        <a:lnTo>
                          <a:pt x="109" y="95"/>
                        </a:lnTo>
                        <a:lnTo>
                          <a:pt x="114" y="118"/>
                        </a:lnTo>
                        <a:lnTo>
                          <a:pt x="109" y="137"/>
                        </a:lnTo>
                        <a:lnTo>
                          <a:pt x="109" y="171"/>
                        </a:lnTo>
                        <a:lnTo>
                          <a:pt x="114" y="194"/>
                        </a:lnTo>
                        <a:lnTo>
                          <a:pt x="119" y="213"/>
                        </a:lnTo>
                        <a:lnTo>
                          <a:pt x="119" y="232"/>
                        </a:lnTo>
                        <a:lnTo>
                          <a:pt x="114" y="246"/>
                        </a:lnTo>
                        <a:lnTo>
                          <a:pt x="105" y="256"/>
                        </a:lnTo>
                        <a:lnTo>
                          <a:pt x="86" y="265"/>
                        </a:lnTo>
                        <a:lnTo>
                          <a:pt x="71" y="275"/>
                        </a:lnTo>
                        <a:lnTo>
                          <a:pt x="62" y="279"/>
                        </a:lnTo>
                        <a:lnTo>
                          <a:pt x="62" y="284"/>
                        </a:lnTo>
                        <a:close/>
                      </a:path>
                    </a:pathLst>
                  </a:custGeom>
                  <a:solidFill>
                    <a:srgbClr val="91919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5381" name="Freeform 56"/>
                  <p:cNvSpPr>
                    <a:spLocks/>
                  </p:cNvSpPr>
                  <p:nvPr/>
                </p:nvSpPr>
                <p:spPr bwMode="auto">
                  <a:xfrm>
                    <a:off x="5001" y="1105"/>
                    <a:ext cx="5" cy="15"/>
                  </a:xfrm>
                  <a:custGeom>
                    <a:avLst/>
                    <a:gdLst>
                      <a:gd name="T0" fmla="*/ 5 w 5"/>
                      <a:gd name="T1" fmla="*/ 0 h 15"/>
                      <a:gd name="T2" fmla="*/ 5 w 5"/>
                      <a:gd name="T3" fmla="*/ 0 h 15"/>
                      <a:gd name="T4" fmla="*/ 5 w 5"/>
                      <a:gd name="T5" fmla="*/ 0 h 15"/>
                      <a:gd name="T6" fmla="*/ 0 w 5"/>
                      <a:gd name="T7" fmla="*/ 0 h 15"/>
                      <a:gd name="T8" fmla="*/ 0 w 5"/>
                      <a:gd name="T9" fmla="*/ 0 h 15"/>
                      <a:gd name="T10" fmla="*/ 0 w 5"/>
                      <a:gd name="T11" fmla="*/ 0 h 15"/>
                      <a:gd name="T12" fmla="*/ 0 w 5"/>
                      <a:gd name="T13" fmla="*/ 5 h 15"/>
                      <a:gd name="T14" fmla="*/ 0 w 5"/>
                      <a:gd name="T15" fmla="*/ 5 h 15"/>
                      <a:gd name="T16" fmla="*/ 0 w 5"/>
                      <a:gd name="T17" fmla="*/ 5 h 15"/>
                      <a:gd name="T18" fmla="*/ 0 w 5"/>
                      <a:gd name="T19" fmla="*/ 5 h 15"/>
                      <a:gd name="T20" fmla="*/ 0 w 5"/>
                      <a:gd name="T21" fmla="*/ 5 h 15"/>
                      <a:gd name="T22" fmla="*/ 0 w 5"/>
                      <a:gd name="T23" fmla="*/ 10 h 15"/>
                      <a:gd name="T24" fmla="*/ 0 w 5"/>
                      <a:gd name="T25" fmla="*/ 10 h 15"/>
                      <a:gd name="T26" fmla="*/ 0 w 5"/>
                      <a:gd name="T27" fmla="*/ 10 h 15"/>
                      <a:gd name="T28" fmla="*/ 0 w 5"/>
                      <a:gd name="T29" fmla="*/ 10 h 15"/>
                      <a:gd name="T30" fmla="*/ 0 w 5"/>
                      <a:gd name="T31" fmla="*/ 10 h 15"/>
                      <a:gd name="T32" fmla="*/ 0 w 5"/>
                      <a:gd name="T33" fmla="*/ 15 h 15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5"/>
                      <a:gd name="T52" fmla="*/ 0 h 15"/>
                      <a:gd name="T53" fmla="*/ 5 w 5"/>
                      <a:gd name="T54" fmla="*/ 15 h 15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5" h="15">
                        <a:moveTo>
                          <a:pt x="5" y="0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0" y="15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5382" name="Freeform 57"/>
                  <p:cNvSpPr>
                    <a:spLocks/>
                  </p:cNvSpPr>
                  <p:nvPr/>
                </p:nvSpPr>
                <p:spPr bwMode="auto">
                  <a:xfrm>
                    <a:off x="4868" y="1044"/>
                    <a:ext cx="29" cy="80"/>
                  </a:xfrm>
                  <a:custGeom>
                    <a:avLst/>
                    <a:gdLst>
                      <a:gd name="T0" fmla="*/ 19 w 29"/>
                      <a:gd name="T1" fmla="*/ 0 h 80"/>
                      <a:gd name="T2" fmla="*/ 10 w 29"/>
                      <a:gd name="T3" fmla="*/ 5 h 80"/>
                      <a:gd name="T4" fmla="*/ 5 w 29"/>
                      <a:gd name="T5" fmla="*/ 9 h 80"/>
                      <a:gd name="T6" fmla="*/ 5 w 29"/>
                      <a:gd name="T7" fmla="*/ 19 h 80"/>
                      <a:gd name="T8" fmla="*/ 0 w 29"/>
                      <a:gd name="T9" fmla="*/ 28 h 80"/>
                      <a:gd name="T10" fmla="*/ 0 w 29"/>
                      <a:gd name="T11" fmla="*/ 33 h 80"/>
                      <a:gd name="T12" fmla="*/ 5 w 29"/>
                      <a:gd name="T13" fmla="*/ 42 h 80"/>
                      <a:gd name="T14" fmla="*/ 10 w 29"/>
                      <a:gd name="T15" fmla="*/ 57 h 80"/>
                      <a:gd name="T16" fmla="*/ 10 w 29"/>
                      <a:gd name="T17" fmla="*/ 66 h 80"/>
                      <a:gd name="T18" fmla="*/ 15 w 29"/>
                      <a:gd name="T19" fmla="*/ 76 h 80"/>
                      <a:gd name="T20" fmla="*/ 19 w 29"/>
                      <a:gd name="T21" fmla="*/ 80 h 80"/>
                      <a:gd name="T22" fmla="*/ 19 w 29"/>
                      <a:gd name="T23" fmla="*/ 80 h 80"/>
                      <a:gd name="T24" fmla="*/ 24 w 29"/>
                      <a:gd name="T25" fmla="*/ 76 h 80"/>
                      <a:gd name="T26" fmla="*/ 29 w 29"/>
                      <a:gd name="T27" fmla="*/ 66 h 80"/>
                      <a:gd name="T28" fmla="*/ 29 w 29"/>
                      <a:gd name="T29" fmla="*/ 61 h 80"/>
                      <a:gd name="T30" fmla="*/ 24 w 29"/>
                      <a:gd name="T31" fmla="*/ 66 h 80"/>
                      <a:gd name="T32" fmla="*/ 19 w 29"/>
                      <a:gd name="T33" fmla="*/ 66 h 80"/>
                      <a:gd name="T34" fmla="*/ 15 w 29"/>
                      <a:gd name="T35" fmla="*/ 57 h 80"/>
                      <a:gd name="T36" fmla="*/ 15 w 29"/>
                      <a:gd name="T37" fmla="*/ 52 h 80"/>
                      <a:gd name="T38" fmla="*/ 10 w 29"/>
                      <a:gd name="T39" fmla="*/ 42 h 80"/>
                      <a:gd name="T40" fmla="*/ 5 w 29"/>
                      <a:gd name="T41" fmla="*/ 28 h 80"/>
                      <a:gd name="T42" fmla="*/ 10 w 29"/>
                      <a:gd name="T43" fmla="*/ 23 h 80"/>
                      <a:gd name="T44" fmla="*/ 10 w 29"/>
                      <a:gd name="T45" fmla="*/ 14 h 80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9"/>
                      <a:gd name="T70" fmla="*/ 0 h 80"/>
                      <a:gd name="T71" fmla="*/ 29 w 29"/>
                      <a:gd name="T72" fmla="*/ 80 h 80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9" h="80">
                        <a:moveTo>
                          <a:pt x="19" y="0"/>
                        </a:moveTo>
                        <a:lnTo>
                          <a:pt x="10" y="5"/>
                        </a:lnTo>
                        <a:lnTo>
                          <a:pt x="5" y="9"/>
                        </a:lnTo>
                        <a:lnTo>
                          <a:pt x="5" y="19"/>
                        </a:lnTo>
                        <a:lnTo>
                          <a:pt x="0" y="28"/>
                        </a:lnTo>
                        <a:lnTo>
                          <a:pt x="0" y="33"/>
                        </a:lnTo>
                        <a:lnTo>
                          <a:pt x="5" y="42"/>
                        </a:lnTo>
                        <a:lnTo>
                          <a:pt x="10" y="57"/>
                        </a:lnTo>
                        <a:lnTo>
                          <a:pt x="10" y="66"/>
                        </a:lnTo>
                        <a:lnTo>
                          <a:pt x="15" y="76"/>
                        </a:lnTo>
                        <a:lnTo>
                          <a:pt x="19" y="80"/>
                        </a:lnTo>
                        <a:lnTo>
                          <a:pt x="24" y="76"/>
                        </a:lnTo>
                        <a:lnTo>
                          <a:pt x="29" y="66"/>
                        </a:lnTo>
                        <a:lnTo>
                          <a:pt x="29" y="61"/>
                        </a:lnTo>
                        <a:lnTo>
                          <a:pt x="24" y="66"/>
                        </a:lnTo>
                        <a:lnTo>
                          <a:pt x="19" y="66"/>
                        </a:lnTo>
                        <a:lnTo>
                          <a:pt x="15" y="57"/>
                        </a:lnTo>
                        <a:lnTo>
                          <a:pt x="15" y="52"/>
                        </a:lnTo>
                        <a:lnTo>
                          <a:pt x="10" y="42"/>
                        </a:lnTo>
                        <a:lnTo>
                          <a:pt x="5" y="28"/>
                        </a:lnTo>
                        <a:lnTo>
                          <a:pt x="10" y="23"/>
                        </a:lnTo>
                        <a:lnTo>
                          <a:pt x="10" y="14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endParaRPr>
                  </a:p>
                </p:txBody>
              </p:sp>
            </p:grpSp>
          </p:grpSp>
          <p:sp>
            <p:nvSpPr>
              <p:cNvPr id="15375" name="Freeform 58"/>
              <p:cNvSpPr>
                <a:spLocks/>
              </p:cNvSpPr>
              <p:nvPr/>
            </p:nvSpPr>
            <p:spPr bwMode="auto">
              <a:xfrm>
                <a:off x="4967" y="2432"/>
                <a:ext cx="161" cy="724"/>
              </a:xfrm>
              <a:custGeom>
                <a:avLst/>
                <a:gdLst>
                  <a:gd name="T0" fmla="*/ 14 w 161"/>
                  <a:gd name="T1" fmla="*/ 464 h 724"/>
                  <a:gd name="T2" fmla="*/ 43 w 161"/>
                  <a:gd name="T3" fmla="*/ 521 h 724"/>
                  <a:gd name="T4" fmla="*/ 57 w 161"/>
                  <a:gd name="T5" fmla="*/ 549 h 724"/>
                  <a:gd name="T6" fmla="*/ 52 w 161"/>
                  <a:gd name="T7" fmla="*/ 601 h 724"/>
                  <a:gd name="T8" fmla="*/ 47 w 161"/>
                  <a:gd name="T9" fmla="*/ 630 h 724"/>
                  <a:gd name="T10" fmla="*/ 47 w 161"/>
                  <a:gd name="T11" fmla="*/ 663 h 724"/>
                  <a:gd name="T12" fmla="*/ 47 w 161"/>
                  <a:gd name="T13" fmla="*/ 682 h 724"/>
                  <a:gd name="T14" fmla="*/ 57 w 161"/>
                  <a:gd name="T15" fmla="*/ 691 h 724"/>
                  <a:gd name="T16" fmla="*/ 66 w 161"/>
                  <a:gd name="T17" fmla="*/ 677 h 724"/>
                  <a:gd name="T18" fmla="*/ 66 w 161"/>
                  <a:gd name="T19" fmla="*/ 701 h 724"/>
                  <a:gd name="T20" fmla="*/ 76 w 161"/>
                  <a:gd name="T21" fmla="*/ 705 h 724"/>
                  <a:gd name="T22" fmla="*/ 85 w 161"/>
                  <a:gd name="T23" fmla="*/ 696 h 724"/>
                  <a:gd name="T24" fmla="*/ 90 w 161"/>
                  <a:gd name="T25" fmla="*/ 710 h 724"/>
                  <a:gd name="T26" fmla="*/ 99 w 161"/>
                  <a:gd name="T27" fmla="*/ 720 h 724"/>
                  <a:gd name="T28" fmla="*/ 114 w 161"/>
                  <a:gd name="T29" fmla="*/ 705 h 724"/>
                  <a:gd name="T30" fmla="*/ 118 w 161"/>
                  <a:gd name="T31" fmla="*/ 724 h 724"/>
                  <a:gd name="T32" fmla="*/ 133 w 161"/>
                  <a:gd name="T33" fmla="*/ 724 h 724"/>
                  <a:gd name="T34" fmla="*/ 147 w 161"/>
                  <a:gd name="T35" fmla="*/ 691 h 724"/>
                  <a:gd name="T36" fmla="*/ 151 w 161"/>
                  <a:gd name="T37" fmla="*/ 663 h 724"/>
                  <a:gd name="T38" fmla="*/ 147 w 161"/>
                  <a:gd name="T39" fmla="*/ 616 h 724"/>
                  <a:gd name="T40" fmla="*/ 137 w 161"/>
                  <a:gd name="T41" fmla="*/ 578 h 724"/>
                  <a:gd name="T42" fmla="*/ 118 w 161"/>
                  <a:gd name="T43" fmla="*/ 502 h 724"/>
                  <a:gd name="T44" fmla="*/ 95 w 161"/>
                  <a:gd name="T45" fmla="*/ 369 h 724"/>
                  <a:gd name="T46" fmla="*/ 76 w 161"/>
                  <a:gd name="T47" fmla="*/ 303 h 724"/>
                  <a:gd name="T48" fmla="*/ 71 w 161"/>
                  <a:gd name="T49" fmla="*/ 265 h 724"/>
                  <a:gd name="T50" fmla="*/ 90 w 161"/>
                  <a:gd name="T51" fmla="*/ 223 h 724"/>
                  <a:gd name="T52" fmla="*/ 109 w 161"/>
                  <a:gd name="T53" fmla="*/ 175 h 724"/>
                  <a:gd name="T54" fmla="*/ 114 w 161"/>
                  <a:gd name="T55" fmla="*/ 128 h 724"/>
                  <a:gd name="T56" fmla="*/ 118 w 161"/>
                  <a:gd name="T57" fmla="*/ 86 h 724"/>
                  <a:gd name="T58" fmla="*/ 128 w 161"/>
                  <a:gd name="T59" fmla="*/ 52 h 724"/>
                  <a:gd name="T60" fmla="*/ 147 w 161"/>
                  <a:gd name="T61" fmla="*/ 43 h 724"/>
                  <a:gd name="T62" fmla="*/ 151 w 161"/>
                  <a:gd name="T63" fmla="*/ 29 h 724"/>
                  <a:gd name="T64" fmla="*/ 161 w 161"/>
                  <a:gd name="T65" fmla="*/ 0 h 72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61"/>
                  <a:gd name="T100" fmla="*/ 0 h 724"/>
                  <a:gd name="T101" fmla="*/ 161 w 161"/>
                  <a:gd name="T102" fmla="*/ 724 h 72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61" h="724">
                    <a:moveTo>
                      <a:pt x="0" y="422"/>
                    </a:moveTo>
                    <a:lnTo>
                      <a:pt x="14" y="464"/>
                    </a:lnTo>
                    <a:lnTo>
                      <a:pt x="28" y="488"/>
                    </a:lnTo>
                    <a:lnTo>
                      <a:pt x="43" y="521"/>
                    </a:lnTo>
                    <a:lnTo>
                      <a:pt x="47" y="535"/>
                    </a:lnTo>
                    <a:lnTo>
                      <a:pt x="57" y="549"/>
                    </a:lnTo>
                    <a:lnTo>
                      <a:pt x="52" y="573"/>
                    </a:lnTo>
                    <a:lnTo>
                      <a:pt x="52" y="601"/>
                    </a:lnTo>
                    <a:lnTo>
                      <a:pt x="52" y="616"/>
                    </a:lnTo>
                    <a:lnTo>
                      <a:pt x="47" y="630"/>
                    </a:lnTo>
                    <a:lnTo>
                      <a:pt x="47" y="649"/>
                    </a:lnTo>
                    <a:lnTo>
                      <a:pt x="47" y="663"/>
                    </a:lnTo>
                    <a:lnTo>
                      <a:pt x="47" y="677"/>
                    </a:lnTo>
                    <a:lnTo>
                      <a:pt x="47" y="682"/>
                    </a:lnTo>
                    <a:lnTo>
                      <a:pt x="52" y="691"/>
                    </a:lnTo>
                    <a:lnTo>
                      <a:pt x="57" y="691"/>
                    </a:lnTo>
                    <a:lnTo>
                      <a:pt x="62" y="691"/>
                    </a:lnTo>
                    <a:lnTo>
                      <a:pt x="66" y="677"/>
                    </a:lnTo>
                    <a:lnTo>
                      <a:pt x="66" y="691"/>
                    </a:lnTo>
                    <a:lnTo>
                      <a:pt x="66" y="701"/>
                    </a:lnTo>
                    <a:lnTo>
                      <a:pt x="71" y="705"/>
                    </a:lnTo>
                    <a:lnTo>
                      <a:pt x="76" y="705"/>
                    </a:lnTo>
                    <a:lnTo>
                      <a:pt x="80" y="705"/>
                    </a:lnTo>
                    <a:lnTo>
                      <a:pt x="85" y="696"/>
                    </a:lnTo>
                    <a:lnTo>
                      <a:pt x="85" y="705"/>
                    </a:lnTo>
                    <a:lnTo>
                      <a:pt x="90" y="710"/>
                    </a:lnTo>
                    <a:lnTo>
                      <a:pt x="95" y="715"/>
                    </a:lnTo>
                    <a:lnTo>
                      <a:pt x="99" y="720"/>
                    </a:lnTo>
                    <a:lnTo>
                      <a:pt x="109" y="715"/>
                    </a:lnTo>
                    <a:lnTo>
                      <a:pt x="114" y="705"/>
                    </a:lnTo>
                    <a:lnTo>
                      <a:pt x="114" y="720"/>
                    </a:lnTo>
                    <a:lnTo>
                      <a:pt x="118" y="724"/>
                    </a:lnTo>
                    <a:lnTo>
                      <a:pt x="123" y="724"/>
                    </a:lnTo>
                    <a:lnTo>
                      <a:pt x="133" y="724"/>
                    </a:lnTo>
                    <a:lnTo>
                      <a:pt x="142" y="705"/>
                    </a:lnTo>
                    <a:lnTo>
                      <a:pt x="147" y="691"/>
                    </a:lnTo>
                    <a:lnTo>
                      <a:pt x="151" y="677"/>
                    </a:lnTo>
                    <a:lnTo>
                      <a:pt x="151" y="663"/>
                    </a:lnTo>
                    <a:lnTo>
                      <a:pt x="156" y="653"/>
                    </a:lnTo>
                    <a:lnTo>
                      <a:pt x="147" y="616"/>
                    </a:lnTo>
                    <a:lnTo>
                      <a:pt x="137" y="601"/>
                    </a:lnTo>
                    <a:lnTo>
                      <a:pt x="137" y="578"/>
                    </a:lnTo>
                    <a:lnTo>
                      <a:pt x="133" y="535"/>
                    </a:lnTo>
                    <a:lnTo>
                      <a:pt x="118" y="502"/>
                    </a:lnTo>
                    <a:lnTo>
                      <a:pt x="99" y="403"/>
                    </a:lnTo>
                    <a:lnTo>
                      <a:pt x="95" y="369"/>
                    </a:lnTo>
                    <a:lnTo>
                      <a:pt x="90" y="341"/>
                    </a:lnTo>
                    <a:lnTo>
                      <a:pt x="76" y="303"/>
                    </a:lnTo>
                    <a:lnTo>
                      <a:pt x="66" y="280"/>
                    </a:lnTo>
                    <a:lnTo>
                      <a:pt x="71" y="265"/>
                    </a:lnTo>
                    <a:lnTo>
                      <a:pt x="85" y="237"/>
                    </a:lnTo>
                    <a:lnTo>
                      <a:pt x="90" y="223"/>
                    </a:lnTo>
                    <a:lnTo>
                      <a:pt x="99" y="199"/>
                    </a:lnTo>
                    <a:lnTo>
                      <a:pt x="109" y="175"/>
                    </a:lnTo>
                    <a:lnTo>
                      <a:pt x="109" y="152"/>
                    </a:lnTo>
                    <a:lnTo>
                      <a:pt x="114" y="128"/>
                    </a:lnTo>
                    <a:lnTo>
                      <a:pt x="114" y="104"/>
                    </a:lnTo>
                    <a:lnTo>
                      <a:pt x="118" y="86"/>
                    </a:lnTo>
                    <a:lnTo>
                      <a:pt x="114" y="67"/>
                    </a:lnTo>
                    <a:lnTo>
                      <a:pt x="128" y="52"/>
                    </a:lnTo>
                    <a:lnTo>
                      <a:pt x="137" y="43"/>
                    </a:lnTo>
                    <a:lnTo>
                      <a:pt x="147" y="43"/>
                    </a:lnTo>
                    <a:lnTo>
                      <a:pt x="147" y="38"/>
                    </a:lnTo>
                    <a:lnTo>
                      <a:pt x="151" y="29"/>
                    </a:lnTo>
                    <a:lnTo>
                      <a:pt x="156" y="19"/>
                    </a:lnTo>
                    <a:lnTo>
                      <a:pt x="161" y="0"/>
                    </a:lnTo>
                  </a:path>
                </a:pathLst>
              </a:custGeom>
              <a:noFill/>
              <a:ln w="0">
                <a:solidFill>
                  <a:srgbClr val="4A4A4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</p:grpSp>
      <p:grpSp>
        <p:nvGrpSpPr>
          <p:cNvPr id="62" name="Group 44"/>
          <p:cNvGrpSpPr>
            <a:grpSpLocks/>
          </p:cNvGrpSpPr>
          <p:nvPr/>
        </p:nvGrpSpPr>
        <p:grpSpPr bwMode="auto">
          <a:xfrm>
            <a:off x="7746331" y="1440330"/>
            <a:ext cx="2485973" cy="4845464"/>
            <a:chOff x="3995" y="548"/>
            <a:chExt cx="1755" cy="3647"/>
          </a:xfrm>
        </p:grpSpPr>
        <p:sp>
          <p:nvSpPr>
            <p:cNvPr id="63" name="Oval 36"/>
            <p:cNvSpPr>
              <a:spLocks noChangeArrowheads="1"/>
            </p:cNvSpPr>
            <p:nvPr/>
          </p:nvSpPr>
          <p:spPr bwMode="auto">
            <a:xfrm>
              <a:off x="3995" y="2880"/>
              <a:ext cx="1755" cy="1315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 anchorCtr="1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Arial" charset="0"/>
                </a:rPr>
                <a:t>Constitution of Kenya, 2010 &amp; PPADA 2015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Arial" charset="0"/>
                </a:rPr>
                <a:t>SPMA 2007</a:t>
              </a:r>
            </a:p>
          </p:txBody>
        </p:sp>
        <p:sp>
          <p:nvSpPr>
            <p:cNvPr id="64" name="Oval 35"/>
            <p:cNvSpPr>
              <a:spLocks noChangeArrowheads="1"/>
            </p:cNvSpPr>
            <p:nvPr/>
          </p:nvSpPr>
          <p:spPr bwMode="auto">
            <a:xfrm>
              <a:off x="4720" y="2737"/>
              <a:ext cx="350" cy="327"/>
            </a:xfrm>
            <a:prstGeom prst="ellipse">
              <a:avLst/>
            </a:prstGeom>
            <a:solidFill>
              <a:srgbClr val="33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/>
                </a:rPr>
                <a:t>5</a:t>
              </a:r>
            </a:p>
          </p:txBody>
        </p:sp>
        <p:grpSp>
          <p:nvGrpSpPr>
            <p:cNvPr id="65" name="Group 47"/>
            <p:cNvGrpSpPr>
              <a:grpSpLocks/>
            </p:cNvGrpSpPr>
            <p:nvPr/>
          </p:nvGrpSpPr>
          <p:grpSpPr bwMode="auto">
            <a:xfrm>
              <a:off x="4379" y="548"/>
              <a:ext cx="1166" cy="2518"/>
              <a:chOff x="4695" y="2083"/>
              <a:chExt cx="679" cy="1730"/>
            </a:xfrm>
          </p:grpSpPr>
          <p:grpSp>
            <p:nvGrpSpPr>
              <p:cNvPr id="66" name="Group 49"/>
              <p:cNvGrpSpPr>
                <a:grpSpLocks/>
              </p:cNvGrpSpPr>
              <p:nvPr/>
            </p:nvGrpSpPr>
            <p:grpSpPr bwMode="auto">
              <a:xfrm>
                <a:off x="4695" y="2114"/>
                <a:ext cx="679" cy="1699"/>
                <a:chOff x="4695" y="2114"/>
                <a:chExt cx="679" cy="1699"/>
              </a:xfrm>
            </p:grpSpPr>
            <p:grpSp>
              <p:nvGrpSpPr>
                <p:cNvPr id="71" name="Group 52"/>
                <p:cNvGrpSpPr>
                  <a:grpSpLocks/>
                </p:cNvGrpSpPr>
                <p:nvPr/>
              </p:nvGrpSpPr>
              <p:grpSpPr bwMode="auto">
                <a:xfrm>
                  <a:off x="4695" y="2114"/>
                  <a:ext cx="679" cy="1699"/>
                  <a:chOff x="4476" y="948"/>
                  <a:chExt cx="679" cy="1699"/>
                </a:xfrm>
              </p:grpSpPr>
              <p:sp>
                <p:nvSpPr>
                  <p:cNvPr id="72" name="Freeform 53"/>
                  <p:cNvSpPr>
                    <a:spLocks/>
                  </p:cNvSpPr>
                  <p:nvPr/>
                </p:nvSpPr>
                <p:spPr bwMode="auto">
                  <a:xfrm>
                    <a:off x="4476" y="1895"/>
                    <a:ext cx="426" cy="709"/>
                  </a:xfrm>
                  <a:custGeom>
                    <a:avLst/>
                    <a:gdLst>
                      <a:gd name="T0" fmla="*/ 298 w 426"/>
                      <a:gd name="T1" fmla="*/ 33 h 709"/>
                      <a:gd name="T2" fmla="*/ 279 w 426"/>
                      <a:gd name="T3" fmla="*/ 80 h 709"/>
                      <a:gd name="T4" fmla="*/ 269 w 426"/>
                      <a:gd name="T5" fmla="*/ 132 h 709"/>
                      <a:gd name="T6" fmla="*/ 265 w 426"/>
                      <a:gd name="T7" fmla="*/ 165 h 709"/>
                      <a:gd name="T8" fmla="*/ 265 w 426"/>
                      <a:gd name="T9" fmla="*/ 222 h 709"/>
                      <a:gd name="T10" fmla="*/ 250 w 426"/>
                      <a:gd name="T11" fmla="*/ 274 h 709"/>
                      <a:gd name="T12" fmla="*/ 227 w 426"/>
                      <a:gd name="T13" fmla="*/ 293 h 709"/>
                      <a:gd name="T14" fmla="*/ 194 w 426"/>
                      <a:gd name="T15" fmla="*/ 307 h 709"/>
                      <a:gd name="T16" fmla="*/ 156 w 426"/>
                      <a:gd name="T17" fmla="*/ 340 h 709"/>
                      <a:gd name="T18" fmla="*/ 132 w 426"/>
                      <a:gd name="T19" fmla="*/ 369 h 709"/>
                      <a:gd name="T20" fmla="*/ 113 w 426"/>
                      <a:gd name="T21" fmla="*/ 416 h 709"/>
                      <a:gd name="T22" fmla="*/ 80 w 426"/>
                      <a:gd name="T23" fmla="*/ 468 h 709"/>
                      <a:gd name="T24" fmla="*/ 42 w 426"/>
                      <a:gd name="T25" fmla="*/ 511 h 709"/>
                      <a:gd name="T26" fmla="*/ 14 w 426"/>
                      <a:gd name="T27" fmla="*/ 525 h 709"/>
                      <a:gd name="T28" fmla="*/ 0 w 426"/>
                      <a:gd name="T29" fmla="*/ 544 h 709"/>
                      <a:gd name="T30" fmla="*/ 0 w 426"/>
                      <a:gd name="T31" fmla="*/ 558 h 709"/>
                      <a:gd name="T32" fmla="*/ 9 w 426"/>
                      <a:gd name="T33" fmla="*/ 582 h 709"/>
                      <a:gd name="T34" fmla="*/ 38 w 426"/>
                      <a:gd name="T35" fmla="*/ 610 h 709"/>
                      <a:gd name="T36" fmla="*/ 56 w 426"/>
                      <a:gd name="T37" fmla="*/ 624 h 709"/>
                      <a:gd name="T38" fmla="*/ 85 w 426"/>
                      <a:gd name="T39" fmla="*/ 662 h 709"/>
                      <a:gd name="T40" fmla="*/ 94 w 426"/>
                      <a:gd name="T41" fmla="*/ 695 h 709"/>
                      <a:gd name="T42" fmla="*/ 118 w 426"/>
                      <a:gd name="T43" fmla="*/ 700 h 709"/>
                      <a:gd name="T44" fmla="*/ 151 w 426"/>
                      <a:gd name="T45" fmla="*/ 709 h 709"/>
                      <a:gd name="T46" fmla="*/ 175 w 426"/>
                      <a:gd name="T47" fmla="*/ 709 h 709"/>
                      <a:gd name="T48" fmla="*/ 184 w 426"/>
                      <a:gd name="T49" fmla="*/ 686 h 709"/>
                      <a:gd name="T50" fmla="*/ 161 w 426"/>
                      <a:gd name="T51" fmla="*/ 667 h 709"/>
                      <a:gd name="T52" fmla="*/ 132 w 426"/>
                      <a:gd name="T53" fmla="*/ 643 h 709"/>
                      <a:gd name="T54" fmla="*/ 123 w 426"/>
                      <a:gd name="T55" fmla="*/ 610 h 709"/>
                      <a:gd name="T56" fmla="*/ 113 w 426"/>
                      <a:gd name="T57" fmla="*/ 567 h 709"/>
                      <a:gd name="T58" fmla="*/ 127 w 426"/>
                      <a:gd name="T59" fmla="*/ 539 h 709"/>
                      <a:gd name="T60" fmla="*/ 165 w 426"/>
                      <a:gd name="T61" fmla="*/ 501 h 709"/>
                      <a:gd name="T62" fmla="*/ 189 w 426"/>
                      <a:gd name="T63" fmla="*/ 487 h 709"/>
                      <a:gd name="T64" fmla="*/ 222 w 426"/>
                      <a:gd name="T65" fmla="*/ 459 h 709"/>
                      <a:gd name="T66" fmla="*/ 255 w 426"/>
                      <a:gd name="T67" fmla="*/ 435 h 709"/>
                      <a:gd name="T68" fmla="*/ 288 w 426"/>
                      <a:gd name="T69" fmla="*/ 392 h 709"/>
                      <a:gd name="T70" fmla="*/ 326 w 426"/>
                      <a:gd name="T71" fmla="*/ 355 h 709"/>
                      <a:gd name="T72" fmla="*/ 364 w 426"/>
                      <a:gd name="T73" fmla="*/ 331 h 709"/>
                      <a:gd name="T74" fmla="*/ 392 w 426"/>
                      <a:gd name="T75" fmla="*/ 293 h 709"/>
                      <a:gd name="T76" fmla="*/ 407 w 426"/>
                      <a:gd name="T77" fmla="*/ 246 h 709"/>
                      <a:gd name="T78" fmla="*/ 317 w 426"/>
                      <a:gd name="T79" fmla="*/ 33 h 709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w 426"/>
                      <a:gd name="T121" fmla="*/ 0 h 709"/>
                      <a:gd name="T122" fmla="*/ 426 w 426"/>
                      <a:gd name="T123" fmla="*/ 709 h 709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T120" t="T121" r="T122" b="T123"/>
                    <a:pathLst>
                      <a:path w="426" h="709">
                        <a:moveTo>
                          <a:pt x="303" y="0"/>
                        </a:moveTo>
                        <a:lnTo>
                          <a:pt x="298" y="33"/>
                        </a:lnTo>
                        <a:lnTo>
                          <a:pt x="293" y="47"/>
                        </a:lnTo>
                        <a:lnTo>
                          <a:pt x="279" y="80"/>
                        </a:lnTo>
                        <a:lnTo>
                          <a:pt x="274" y="94"/>
                        </a:lnTo>
                        <a:lnTo>
                          <a:pt x="269" y="132"/>
                        </a:lnTo>
                        <a:lnTo>
                          <a:pt x="269" y="146"/>
                        </a:lnTo>
                        <a:lnTo>
                          <a:pt x="265" y="165"/>
                        </a:lnTo>
                        <a:lnTo>
                          <a:pt x="265" y="203"/>
                        </a:lnTo>
                        <a:lnTo>
                          <a:pt x="265" y="222"/>
                        </a:lnTo>
                        <a:lnTo>
                          <a:pt x="260" y="246"/>
                        </a:lnTo>
                        <a:lnTo>
                          <a:pt x="250" y="274"/>
                        </a:lnTo>
                        <a:lnTo>
                          <a:pt x="236" y="288"/>
                        </a:lnTo>
                        <a:lnTo>
                          <a:pt x="227" y="293"/>
                        </a:lnTo>
                        <a:lnTo>
                          <a:pt x="203" y="302"/>
                        </a:lnTo>
                        <a:lnTo>
                          <a:pt x="194" y="307"/>
                        </a:lnTo>
                        <a:lnTo>
                          <a:pt x="179" y="317"/>
                        </a:lnTo>
                        <a:lnTo>
                          <a:pt x="156" y="340"/>
                        </a:lnTo>
                        <a:lnTo>
                          <a:pt x="146" y="355"/>
                        </a:lnTo>
                        <a:lnTo>
                          <a:pt x="132" y="369"/>
                        </a:lnTo>
                        <a:lnTo>
                          <a:pt x="123" y="397"/>
                        </a:lnTo>
                        <a:lnTo>
                          <a:pt x="113" y="416"/>
                        </a:lnTo>
                        <a:lnTo>
                          <a:pt x="94" y="440"/>
                        </a:lnTo>
                        <a:lnTo>
                          <a:pt x="80" y="468"/>
                        </a:lnTo>
                        <a:lnTo>
                          <a:pt x="71" y="482"/>
                        </a:lnTo>
                        <a:lnTo>
                          <a:pt x="42" y="511"/>
                        </a:lnTo>
                        <a:lnTo>
                          <a:pt x="23" y="525"/>
                        </a:lnTo>
                        <a:lnTo>
                          <a:pt x="14" y="525"/>
                        </a:lnTo>
                        <a:lnTo>
                          <a:pt x="4" y="539"/>
                        </a:lnTo>
                        <a:lnTo>
                          <a:pt x="0" y="544"/>
                        </a:lnTo>
                        <a:lnTo>
                          <a:pt x="0" y="553"/>
                        </a:lnTo>
                        <a:lnTo>
                          <a:pt x="0" y="558"/>
                        </a:lnTo>
                        <a:lnTo>
                          <a:pt x="0" y="567"/>
                        </a:lnTo>
                        <a:lnTo>
                          <a:pt x="9" y="582"/>
                        </a:lnTo>
                        <a:lnTo>
                          <a:pt x="23" y="601"/>
                        </a:lnTo>
                        <a:lnTo>
                          <a:pt x="38" y="610"/>
                        </a:lnTo>
                        <a:lnTo>
                          <a:pt x="47" y="615"/>
                        </a:lnTo>
                        <a:lnTo>
                          <a:pt x="56" y="624"/>
                        </a:lnTo>
                        <a:lnTo>
                          <a:pt x="80" y="653"/>
                        </a:lnTo>
                        <a:lnTo>
                          <a:pt x="85" y="662"/>
                        </a:lnTo>
                        <a:lnTo>
                          <a:pt x="85" y="681"/>
                        </a:lnTo>
                        <a:lnTo>
                          <a:pt x="94" y="695"/>
                        </a:lnTo>
                        <a:lnTo>
                          <a:pt x="109" y="700"/>
                        </a:lnTo>
                        <a:lnTo>
                          <a:pt x="118" y="700"/>
                        </a:lnTo>
                        <a:lnTo>
                          <a:pt x="127" y="700"/>
                        </a:lnTo>
                        <a:lnTo>
                          <a:pt x="151" y="709"/>
                        </a:lnTo>
                        <a:lnTo>
                          <a:pt x="161" y="705"/>
                        </a:lnTo>
                        <a:lnTo>
                          <a:pt x="175" y="709"/>
                        </a:lnTo>
                        <a:lnTo>
                          <a:pt x="184" y="700"/>
                        </a:lnTo>
                        <a:lnTo>
                          <a:pt x="184" y="686"/>
                        </a:lnTo>
                        <a:lnTo>
                          <a:pt x="175" y="681"/>
                        </a:lnTo>
                        <a:lnTo>
                          <a:pt x="161" y="667"/>
                        </a:lnTo>
                        <a:lnTo>
                          <a:pt x="151" y="657"/>
                        </a:lnTo>
                        <a:lnTo>
                          <a:pt x="132" y="643"/>
                        </a:lnTo>
                        <a:lnTo>
                          <a:pt x="127" y="629"/>
                        </a:lnTo>
                        <a:lnTo>
                          <a:pt x="123" y="610"/>
                        </a:lnTo>
                        <a:lnTo>
                          <a:pt x="118" y="582"/>
                        </a:lnTo>
                        <a:lnTo>
                          <a:pt x="113" y="567"/>
                        </a:lnTo>
                        <a:lnTo>
                          <a:pt x="118" y="549"/>
                        </a:lnTo>
                        <a:lnTo>
                          <a:pt x="127" y="539"/>
                        </a:lnTo>
                        <a:lnTo>
                          <a:pt x="146" y="520"/>
                        </a:lnTo>
                        <a:lnTo>
                          <a:pt x="165" y="501"/>
                        </a:lnTo>
                        <a:lnTo>
                          <a:pt x="179" y="496"/>
                        </a:lnTo>
                        <a:lnTo>
                          <a:pt x="189" y="487"/>
                        </a:lnTo>
                        <a:lnTo>
                          <a:pt x="208" y="473"/>
                        </a:lnTo>
                        <a:lnTo>
                          <a:pt x="222" y="459"/>
                        </a:lnTo>
                        <a:lnTo>
                          <a:pt x="246" y="440"/>
                        </a:lnTo>
                        <a:lnTo>
                          <a:pt x="255" y="435"/>
                        </a:lnTo>
                        <a:lnTo>
                          <a:pt x="265" y="421"/>
                        </a:lnTo>
                        <a:lnTo>
                          <a:pt x="288" y="392"/>
                        </a:lnTo>
                        <a:lnTo>
                          <a:pt x="298" y="378"/>
                        </a:lnTo>
                        <a:lnTo>
                          <a:pt x="326" y="355"/>
                        </a:lnTo>
                        <a:lnTo>
                          <a:pt x="336" y="345"/>
                        </a:lnTo>
                        <a:lnTo>
                          <a:pt x="364" y="331"/>
                        </a:lnTo>
                        <a:lnTo>
                          <a:pt x="369" y="326"/>
                        </a:lnTo>
                        <a:lnTo>
                          <a:pt x="392" y="293"/>
                        </a:lnTo>
                        <a:lnTo>
                          <a:pt x="397" y="279"/>
                        </a:lnTo>
                        <a:lnTo>
                          <a:pt x="407" y="246"/>
                        </a:lnTo>
                        <a:lnTo>
                          <a:pt x="426" y="241"/>
                        </a:lnTo>
                        <a:lnTo>
                          <a:pt x="317" y="33"/>
                        </a:lnTo>
                        <a:lnTo>
                          <a:pt x="303" y="0"/>
                        </a:lnTo>
                        <a:close/>
                      </a:path>
                    </a:pathLst>
                  </a:custGeom>
                  <a:solidFill>
                    <a:srgbClr val="6E6E6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73" name="Freeform 54"/>
                  <p:cNvSpPr>
                    <a:spLocks/>
                  </p:cNvSpPr>
                  <p:nvPr/>
                </p:nvSpPr>
                <p:spPr bwMode="auto">
                  <a:xfrm>
                    <a:off x="4714" y="948"/>
                    <a:ext cx="441" cy="1699"/>
                  </a:xfrm>
                  <a:custGeom>
                    <a:avLst/>
                    <a:gdLst>
                      <a:gd name="T0" fmla="*/ 29 w 441"/>
                      <a:gd name="T1" fmla="*/ 346 h 1699"/>
                      <a:gd name="T2" fmla="*/ 24 w 441"/>
                      <a:gd name="T3" fmla="*/ 421 h 1699"/>
                      <a:gd name="T4" fmla="*/ 15 w 441"/>
                      <a:gd name="T5" fmla="*/ 507 h 1699"/>
                      <a:gd name="T6" fmla="*/ 24 w 441"/>
                      <a:gd name="T7" fmla="*/ 601 h 1699"/>
                      <a:gd name="T8" fmla="*/ 29 w 441"/>
                      <a:gd name="T9" fmla="*/ 701 h 1699"/>
                      <a:gd name="T10" fmla="*/ 29 w 441"/>
                      <a:gd name="T11" fmla="*/ 781 h 1699"/>
                      <a:gd name="T12" fmla="*/ 0 w 441"/>
                      <a:gd name="T13" fmla="*/ 871 h 1699"/>
                      <a:gd name="T14" fmla="*/ 24 w 441"/>
                      <a:gd name="T15" fmla="*/ 951 h 1699"/>
                      <a:gd name="T16" fmla="*/ 67 w 441"/>
                      <a:gd name="T17" fmla="*/ 1003 h 1699"/>
                      <a:gd name="T18" fmla="*/ 90 w 441"/>
                      <a:gd name="T19" fmla="*/ 1079 h 1699"/>
                      <a:gd name="T20" fmla="*/ 152 w 441"/>
                      <a:gd name="T21" fmla="*/ 1183 h 1699"/>
                      <a:gd name="T22" fmla="*/ 185 w 441"/>
                      <a:gd name="T23" fmla="*/ 1240 h 1699"/>
                      <a:gd name="T24" fmla="*/ 166 w 441"/>
                      <a:gd name="T25" fmla="*/ 1316 h 1699"/>
                      <a:gd name="T26" fmla="*/ 166 w 441"/>
                      <a:gd name="T27" fmla="*/ 1406 h 1699"/>
                      <a:gd name="T28" fmla="*/ 190 w 441"/>
                      <a:gd name="T29" fmla="*/ 1477 h 1699"/>
                      <a:gd name="T30" fmla="*/ 209 w 441"/>
                      <a:gd name="T31" fmla="*/ 1571 h 1699"/>
                      <a:gd name="T32" fmla="*/ 204 w 441"/>
                      <a:gd name="T33" fmla="*/ 1656 h 1699"/>
                      <a:gd name="T34" fmla="*/ 242 w 441"/>
                      <a:gd name="T35" fmla="*/ 1699 h 1699"/>
                      <a:gd name="T36" fmla="*/ 299 w 441"/>
                      <a:gd name="T37" fmla="*/ 1690 h 1699"/>
                      <a:gd name="T38" fmla="*/ 360 w 441"/>
                      <a:gd name="T39" fmla="*/ 1690 h 1699"/>
                      <a:gd name="T40" fmla="*/ 422 w 441"/>
                      <a:gd name="T41" fmla="*/ 1685 h 1699"/>
                      <a:gd name="T42" fmla="*/ 426 w 441"/>
                      <a:gd name="T43" fmla="*/ 1637 h 1699"/>
                      <a:gd name="T44" fmla="*/ 370 w 441"/>
                      <a:gd name="T45" fmla="*/ 1633 h 1699"/>
                      <a:gd name="T46" fmla="*/ 299 w 441"/>
                      <a:gd name="T47" fmla="*/ 1609 h 1699"/>
                      <a:gd name="T48" fmla="*/ 289 w 441"/>
                      <a:gd name="T49" fmla="*/ 1543 h 1699"/>
                      <a:gd name="T50" fmla="*/ 299 w 441"/>
                      <a:gd name="T51" fmla="*/ 1391 h 1699"/>
                      <a:gd name="T52" fmla="*/ 294 w 441"/>
                      <a:gd name="T53" fmla="*/ 1306 h 1699"/>
                      <a:gd name="T54" fmla="*/ 303 w 441"/>
                      <a:gd name="T55" fmla="*/ 1240 h 1699"/>
                      <a:gd name="T56" fmla="*/ 294 w 441"/>
                      <a:gd name="T57" fmla="*/ 1164 h 1699"/>
                      <a:gd name="T58" fmla="*/ 294 w 441"/>
                      <a:gd name="T59" fmla="*/ 1079 h 1699"/>
                      <a:gd name="T60" fmla="*/ 256 w 441"/>
                      <a:gd name="T61" fmla="*/ 899 h 1699"/>
                      <a:gd name="T62" fmla="*/ 261 w 441"/>
                      <a:gd name="T63" fmla="*/ 843 h 1699"/>
                      <a:gd name="T64" fmla="*/ 280 w 441"/>
                      <a:gd name="T65" fmla="*/ 786 h 1699"/>
                      <a:gd name="T66" fmla="*/ 289 w 441"/>
                      <a:gd name="T67" fmla="*/ 719 h 1699"/>
                      <a:gd name="T68" fmla="*/ 308 w 441"/>
                      <a:gd name="T69" fmla="*/ 525 h 1699"/>
                      <a:gd name="T70" fmla="*/ 303 w 441"/>
                      <a:gd name="T71" fmla="*/ 436 h 1699"/>
                      <a:gd name="T72" fmla="*/ 270 w 441"/>
                      <a:gd name="T73" fmla="*/ 365 h 1699"/>
                      <a:gd name="T74" fmla="*/ 232 w 441"/>
                      <a:gd name="T75" fmla="*/ 303 h 1699"/>
                      <a:gd name="T76" fmla="*/ 275 w 441"/>
                      <a:gd name="T77" fmla="*/ 260 h 1699"/>
                      <a:gd name="T78" fmla="*/ 313 w 441"/>
                      <a:gd name="T79" fmla="*/ 251 h 1699"/>
                      <a:gd name="T80" fmla="*/ 327 w 441"/>
                      <a:gd name="T81" fmla="*/ 208 h 1699"/>
                      <a:gd name="T82" fmla="*/ 332 w 441"/>
                      <a:gd name="T83" fmla="*/ 156 h 1699"/>
                      <a:gd name="T84" fmla="*/ 322 w 441"/>
                      <a:gd name="T85" fmla="*/ 123 h 1699"/>
                      <a:gd name="T86" fmla="*/ 332 w 441"/>
                      <a:gd name="T87" fmla="*/ 57 h 1699"/>
                      <a:gd name="T88" fmla="*/ 265 w 441"/>
                      <a:gd name="T89" fmla="*/ 5 h 1699"/>
                      <a:gd name="T90" fmla="*/ 194 w 441"/>
                      <a:gd name="T91" fmla="*/ 5 h 1699"/>
                      <a:gd name="T92" fmla="*/ 109 w 441"/>
                      <a:gd name="T93" fmla="*/ 95 h 1699"/>
                      <a:gd name="T94" fmla="*/ 114 w 441"/>
                      <a:gd name="T95" fmla="*/ 194 h 1699"/>
                      <a:gd name="T96" fmla="*/ 105 w 441"/>
                      <a:gd name="T97" fmla="*/ 256 h 1699"/>
                      <a:gd name="T98" fmla="*/ 62 w 441"/>
                      <a:gd name="T99" fmla="*/ 284 h 1699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441"/>
                      <a:gd name="T151" fmla="*/ 0 h 1699"/>
                      <a:gd name="T152" fmla="*/ 441 w 441"/>
                      <a:gd name="T153" fmla="*/ 1699 h 1699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441" h="1699">
                        <a:moveTo>
                          <a:pt x="62" y="284"/>
                        </a:moveTo>
                        <a:lnTo>
                          <a:pt x="43" y="303"/>
                        </a:lnTo>
                        <a:lnTo>
                          <a:pt x="38" y="317"/>
                        </a:lnTo>
                        <a:lnTo>
                          <a:pt x="29" y="346"/>
                        </a:lnTo>
                        <a:lnTo>
                          <a:pt x="34" y="369"/>
                        </a:lnTo>
                        <a:lnTo>
                          <a:pt x="38" y="393"/>
                        </a:lnTo>
                        <a:lnTo>
                          <a:pt x="24" y="421"/>
                        </a:lnTo>
                        <a:lnTo>
                          <a:pt x="15" y="454"/>
                        </a:lnTo>
                        <a:lnTo>
                          <a:pt x="15" y="478"/>
                        </a:lnTo>
                        <a:lnTo>
                          <a:pt x="15" y="492"/>
                        </a:lnTo>
                        <a:lnTo>
                          <a:pt x="15" y="507"/>
                        </a:lnTo>
                        <a:lnTo>
                          <a:pt x="15" y="535"/>
                        </a:lnTo>
                        <a:lnTo>
                          <a:pt x="19" y="573"/>
                        </a:lnTo>
                        <a:lnTo>
                          <a:pt x="24" y="582"/>
                        </a:lnTo>
                        <a:lnTo>
                          <a:pt x="24" y="601"/>
                        </a:lnTo>
                        <a:lnTo>
                          <a:pt x="15" y="620"/>
                        </a:lnTo>
                        <a:lnTo>
                          <a:pt x="15" y="644"/>
                        </a:lnTo>
                        <a:lnTo>
                          <a:pt x="19" y="672"/>
                        </a:lnTo>
                        <a:lnTo>
                          <a:pt x="29" y="701"/>
                        </a:lnTo>
                        <a:lnTo>
                          <a:pt x="34" y="729"/>
                        </a:lnTo>
                        <a:lnTo>
                          <a:pt x="34" y="743"/>
                        </a:lnTo>
                        <a:lnTo>
                          <a:pt x="43" y="767"/>
                        </a:lnTo>
                        <a:lnTo>
                          <a:pt x="29" y="781"/>
                        </a:lnTo>
                        <a:lnTo>
                          <a:pt x="19" y="790"/>
                        </a:lnTo>
                        <a:lnTo>
                          <a:pt x="10" y="814"/>
                        </a:lnTo>
                        <a:lnTo>
                          <a:pt x="5" y="847"/>
                        </a:lnTo>
                        <a:lnTo>
                          <a:pt x="0" y="871"/>
                        </a:lnTo>
                        <a:lnTo>
                          <a:pt x="0" y="895"/>
                        </a:lnTo>
                        <a:lnTo>
                          <a:pt x="10" y="918"/>
                        </a:lnTo>
                        <a:lnTo>
                          <a:pt x="15" y="932"/>
                        </a:lnTo>
                        <a:lnTo>
                          <a:pt x="24" y="951"/>
                        </a:lnTo>
                        <a:lnTo>
                          <a:pt x="38" y="956"/>
                        </a:lnTo>
                        <a:lnTo>
                          <a:pt x="53" y="966"/>
                        </a:lnTo>
                        <a:lnTo>
                          <a:pt x="57" y="989"/>
                        </a:lnTo>
                        <a:lnTo>
                          <a:pt x="67" y="1003"/>
                        </a:lnTo>
                        <a:lnTo>
                          <a:pt x="71" y="1022"/>
                        </a:lnTo>
                        <a:lnTo>
                          <a:pt x="76" y="1037"/>
                        </a:lnTo>
                        <a:lnTo>
                          <a:pt x="86" y="1065"/>
                        </a:lnTo>
                        <a:lnTo>
                          <a:pt x="90" y="1079"/>
                        </a:lnTo>
                        <a:lnTo>
                          <a:pt x="100" y="1103"/>
                        </a:lnTo>
                        <a:lnTo>
                          <a:pt x="109" y="1112"/>
                        </a:lnTo>
                        <a:lnTo>
                          <a:pt x="128" y="1141"/>
                        </a:lnTo>
                        <a:lnTo>
                          <a:pt x="152" y="1183"/>
                        </a:lnTo>
                        <a:lnTo>
                          <a:pt x="161" y="1197"/>
                        </a:lnTo>
                        <a:lnTo>
                          <a:pt x="176" y="1212"/>
                        </a:lnTo>
                        <a:lnTo>
                          <a:pt x="180" y="1231"/>
                        </a:lnTo>
                        <a:lnTo>
                          <a:pt x="185" y="1240"/>
                        </a:lnTo>
                        <a:lnTo>
                          <a:pt x="190" y="1254"/>
                        </a:lnTo>
                        <a:lnTo>
                          <a:pt x="180" y="1287"/>
                        </a:lnTo>
                        <a:lnTo>
                          <a:pt x="171" y="1302"/>
                        </a:lnTo>
                        <a:lnTo>
                          <a:pt x="166" y="1316"/>
                        </a:lnTo>
                        <a:lnTo>
                          <a:pt x="161" y="1344"/>
                        </a:lnTo>
                        <a:lnTo>
                          <a:pt x="161" y="1354"/>
                        </a:lnTo>
                        <a:lnTo>
                          <a:pt x="161" y="1391"/>
                        </a:lnTo>
                        <a:lnTo>
                          <a:pt x="166" y="1406"/>
                        </a:lnTo>
                        <a:lnTo>
                          <a:pt x="171" y="1420"/>
                        </a:lnTo>
                        <a:lnTo>
                          <a:pt x="180" y="1448"/>
                        </a:lnTo>
                        <a:lnTo>
                          <a:pt x="185" y="1462"/>
                        </a:lnTo>
                        <a:lnTo>
                          <a:pt x="190" y="1477"/>
                        </a:lnTo>
                        <a:lnTo>
                          <a:pt x="199" y="1505"/>
                        </a:lnTo>
                        <a:lnTo>
                          <a:pt x="199" y="1519"/>
                        </a:lnTo>
                        <a:lnTo>
                          <a:pt x="209" y="1557"/>
                        </a:lnTo>
                        <a:lnTo>
                          <a:pt x="209" y="1571"/>
                        </a:lnTo>
                        <a:lnTo>
                          <a:pt x="209" y="1600"/>
                        </a:lnTo>
                        <a:lnTo>
                          <a:pt x="209" y="1614"/>
                        </a:lnTo>
                        <a:lnTo>
                          <a:pt x="209" y="1628"/>
                        </a:lnTo>
                        <a:lnTo>
                          <a:pt x="204" y="1656"/>
                        </a:lnTo>
                        <a:lnTo>
                          <a:pt x="204" y="1671"/>
                        </a:lnTo>
                        <a:lnTo>
                          <a:pt x="209" y="1680"/>
                        </a:lnTo>
                        <a:lnTo>
                          <a:pt x="223" y="1699"/>
                        </a:lnTo>
                        <a:lnTo>
                          <a:pt x="242" y="1699"/>
                        </a:lnTo>
                        <a:lnTo>
                          <a:pt x="261" y="1699"/>
                        </a:lnTo>
                        <a:lnTo>
                          <a:pt x="270" y="1694"/>
                        </a:lnTo>
                        <a:lnTo>
                          <a:pt x="280" y="1690"/>
                        </a:lnTo>
                        <a:lnTo>
                          <a:pt x="299" y="1690"/>
                        </a:lnTo>
                        <a:lnTo>
                          <a:pt x="322" y="1690"/>
                        </a:lnTo>
                        <a:lnTo>
                          <a:pt x="341" y="1690"/>
                        </a:lnTo>
                        <a:lnTo>
                          <a:pt x="355" y="1690"/>
                        </a:lnTo>
                        <a:lnTo>
                          <a:pt x="360" y="1690"/>
                        </a:lnTo>
                        <a:lnTo>
                          <a:pt x="374" y="1690"/>
                        </a:lnTo>
                        <a:lnTo>
                          <a:pt x="398" y="1690"/>
                        </a:lnTo>
                        <a:lnTo>
                          <a:pt x="412" y="1690"/>
                        </a:lnTo>
                        <a:lnTo>
                          <a:pt x="422" y="1685"/>
                        </a:lnTo>
                        <a:lnTo>
                          <a:pt x="436" y="1671"/>
                        </a:lnTo>
                        <a:lnTo>
                          <a:pt x="436" y="1661"/>
                        </a:lnTo>
                        <a:lnTo>
                          <a:pt x="441" y="1647"/>
                        </a:lnTo>
                        <a:lnTo>
                          <a:pt x="426" y="1637"/>
                        </a:lnTo>
                        <a:lnTo>
                          <a:pt x="412" y="1637"/>
                        </a:lnTo>
                        <a:lnTo>
                          <a:pt x="403" y="1637"/>
                        </a:lnTo>
                        <a:lnTo>
                          <a:pt x="384" y="1637"/>
                        </a:lnTo>
                        <a:lnTo>
                          <a:pt x="370" y="1633"/>
                        </a:lnTo>
                        <a:lnTo>
                          <a:pt x="355" y="1628"/>
                        </a:lnTo>
                        <a:lnTo>
                          <a:pt x="336" y="1619"/>
                        </a:lnTo>
                        <a:lnTo>
                          <a:pt x="322" y="1619"/>
                        </a:lnTo>
                        <a:lnTo>
                          <a:pt x="299" y="1609"/>
                        </a:lnTo>
                        <a:lnTo>
                          <a:pt x="289" y="1600"/>
                        </a:lnTo>
                        <a:lnTo>
                          <a:pt x="280" y="1585"/>
                        </a:lnTo>
                        <a:lnTo>
                          <a:pt x="280" y="1571"/>
                        </a:lnTo>
                        <a:lnTo>
                          <a:pt x="289" y="1543"/>
                        </a:lnTo>
                        <a:lnTo>
                          <a:pt x="289" y="1529"/>
                        </a:lnTo>
                        <a:lnTo>
                          <a:pt x="299" y="1443"/>
                        </a:lnTo>
                        <a:lnTo>
                          <a:pt x="299" y="1429"/>
                        </a:lnTo>
                        <a:lnTo>
                          <a:pt x="299" y="1391"/>
                        </a:lnTo>
                        <a:lnTo>
                          <a:pt x="294" y="1377"/>
                        </a:lnTo>
                        <a:lnTo>
                          <a:pt x="294" y="1335"/>
                        </a:lnTo>
                        <a:lnTo>
                          <a:pt x="294" y="1320"/>
                        </a:lnTo>
                        <a:lnTo>
                          <a:pt x="294" y="1306"/>
                        </a:lnTo>
                        <a:lnTo>
                          <a:pt x="294" y="1292"/>
                        </a:lnTo>
                        <a:lnTo>
                          <a:pt x="294" y="1278"/>
                        </a:lnTo>
                        <a:lnTo>
                          <a:pt x="299" y="1268"/>
                        </a:lnTo>
                        <a:lnTo>
                          <a:pt x="303" y="1240"/>
                        </a:lnTo>
                        <a:lnTo>
                          <a:pt x="303" y="1226"/>
                        </a:lnTo>
                        <a:lnTo>
                          <a:pt x="303" y="1221"/>
                        </a:lnTo>
                        <a:lnTo>
                          <a:pt x="299" y="1188"/>
                        </a:lnTo>
                        <a:lnTo>
                          <a:pt x="294" y="1164"/>
                        </a:lnTo>
                        <a:lnTo>
                          <a:pt x="294" y="1150"/>
                        </a:lnTo>
                        <a:lnTo>
                          <a:pt x="294" y="1131"/>
                        </a:lnTo>
                        <a:lnTo>
                          <a:pt x="294" y="1093"/>
                        </a:lnTo>
                        <a:lnTo>
                          <a:pt x="294" y="1079"/>
                        </a:lnTo>
                        <a:lnTo>
                          <a:pt x="280" y="1022"/>
                        </a:lnTo>
                        <a:lnTo>
                          <a:pt x="275" y="994"/>
                        </a:lnTo>
                        <a:lnTo>
                          <a:pt x="251" y="923"/>
                        </a:lnTo>
                        <a:lnTo>
                          <a:pt x="256" y="899"/>
                        </a:lnTo>
                        <a:lnTo>
                          <a:pt x="261" y="885"/>
                        </a:lnTo>
                        <a:lnTo>
                          <a:pt x="261" y="871"/>
                        </a:lnTo>
                        <a:lnTo>
                          <a:pt x="261" y="857"/>
                        </a:lnTo>
                        <a:lnTo>
                          <a:pt x="261" y="843"/>
                        </a:lnTo>
                        <a:lnTo>
                          <a:pt x="265" y="828"/>
                        </a:lnTo>
                        <a:lnTo>
                          <a:pt x="275" y="814"/>
                        </a:lnTo>
                        <a:lnTo>
                          <a:pt x="275" y="800"/>
                        </a:lnTo>
                        <a:lnTo>
                          <a:pt x="280" y="786"/>
                        </a:lnTo>
                        <a:lnTo>
                          <a:pt x="280" y="772"/>
                        </a:lnTo>
                        <a:lnTo>
                          <a:pt x="284" y="757"/>
                        </a:lnTo>
                        <a:lnTo>
                          <a:pt x="284" y="729"/>
                        </a:lnTo>
                        <a:lnTo>
                          <a:pt x="289" y="719"/>
                        </a:lnTo>
                        <a:lnTo>
                          <a:pt x="289" y="710"/>
                        </a:lnTo>
                        <a:lnTo>
                          <a:pt x="289" y="686"/>
                        </a:lnTo>
                        <a:lnTo>
                          <a:pt x="308" y="544"/>
                        </a:lnTo>
                        <a:lnTo>
                          <a:pt x="308" y="525"/>
                        </a:lnTo>
                        <a:lnTo>
                          <a:pt x="318" y="492"/>
                        </a:lnTo>
                        <a:lnTo>
                          <a:pt x="318" y="478"/>
                        </a:lnTo>
                        <a:lnTo>
                          <a:pt x="313" y="454"/>
                        </a:lnTo>
                        <a:lnTo>
                          <a:pt x="303" y="436"/>
                        </a:lnTo>
                        <a:lnTo>
                          <a:pt x="299" y="421"/>
                        </a:lnTo>
                        <a:lnTo>
                          <a:pt x="289" y="402"/>
                        </a:lnTo>
                        <a:lnTo>
                          <a:pt x="275" y="379"/>
                        </a:lnTo>
                        <a:lnTo>
                          <a:pt x="270" y="365"/>
                        </a:lnTo>
                        <a:lnTo>
                          <a:pt x="265" y="350"/>
                        </a:lnTo>
                        <a:lnTo>
                          <a:pt x="247" y="322"/>
                        </a:lnTo>
                        <a:lnTo>
                          <a:pt x="237" y="317"/>
                        </a:lnTo>
                        <a:lnTo>
                          <a:pt x="232" y="303"/>
                        </a:lnTo>
                        <a:lnTo>
                          <a:pt x="242" y="275"/>
                        </a:lnTo>
                        <a:lnTo>
                          <a:pt x="242" y="256"/>
                        </a:lnTo>
                        <a:lnTo>
                          <a:pt x="265" y="256"/>
                        </a:lnTo>
                        <a:lnTo>
                          <a:pt x="275" y="260"/>
                        </a:lnTo>
                        <a:lnTo>
                          <a:pt x="289" y="260"/>
                        </a:lnTo>
                        <a:lnTo>
                          <a:pt x="299" y="260"/>
                        </a:lnTo>
                        <a:lnTo>
                          <a:pt x="308" y="256"/>
                        </a:lnTo>
                        <a:lnTo>
                          <a:pt x="313" y="251"/>
                        </a:lnTo>
                        <a:lnTo>
                          <a:pt x="318" y="237"/>
                        </a:lnTo>
                        <a:lnTo>
                          <a:pt x="318" y="223"/>
                        </a:lnTo>
                        <a:lnTo>
                          <a:pt x="327" y="208"/>
                        </a:lnTo>
                        <a:lnTo>
                          <a:pt x="327" y="199"/>
                        </a:lnTo>
                        <a:lnTo>
                          <a:pt x="327" y="194"/>
                        </a:lnTo>
                        <a:lnTo>
                          <a:pt x="327" y="180"/>
                        </a:lnTo>
                        <a:lnTo>
                          <a:pt x="332" y="156"/>
                        </a:lnTo>
                        <a:lnTo>
                          <a:pt x="332" y="147"/>
                        </a:lnTo>
                        <a:lnTo>
                          <a:pt x="332" y="142"/>
                        </a:lnTo>
                        <a:lnTo>
                          <a:pt x="327" y="133"/>
                        </a:lnTo>
                        <a:lnTo>
                          <a:pt x="322" y="123"/>
                        </a:lnTo>
                        <a:lnTo>
                          <a:pt x="327" y="114"/>
                        </a:lnTo>
                        <a:lnTo>
                          <a:pt x="336" y="104"/>
                        </a:lnTo>
                        <a:lnTo>
                          <a:pt x="336" y="90"/>
                        </a:lnTo>
                        <a:lnTo>
                          <a:pt x="332" y="57"/>
                        </a:lnTo>
                        <a:lnTo>
                          <a:pt x="327" y="38"/>
                        </a:lnTo>
                        <a:lnTo>
                          <a:pt x="303" y="19"/>
                        </a:lnTo>
                        <a:lnTo>
                          <a:pt x="294" y="10"/>
                        </a:lnTo>
                        <a:lnTo>
                          <a:pt x="265" y="5"/>
                        </a:lnTo>
                        <a:lnTo>
                          <a:pt x="256" y="5"/>
                        </a:lnTo>
                        <a:lnTo>
                          <a:pt x="218" y="0"/>
                        </a:lnTo>
                        <a:lnTo>
                          <a:pt x="204" y="5"/>
                        </a:lnTo>
                        <a:lnTo>
                          <a:pt x="194" y="5"/>
                        </a:lnTo>
                        <a:lnTo>
                          <a:pt x="161" y="14"/>
                        </a:lnTo>
                        <a:lnTo>
                          <a:pt x="147" y="29"/>
                        </a:lnTo>
                        <a:lnTo>
                          <a:pt x="114" y="76"/>
                        </a:lnTo>
                        <a:lnTo>
                          <a:pt x="109" y="95"/>
                        </a:lnTo>
                        <a:lnTo>
                          <a:pt x="114" y="118"/>
                        </a:lnTo>
                        <a:lnTo>
                          <a:pt x="109" y="137"/>
                        </a:lnTo>
                        <a:lnTo>
                          <a:pt x="109" y="171"/>
                        </a:lnTo>
                        <a:lnTo>
                          <a:pt x="114" y="194"/>
                        </a:lnTo>
                        <a:lnTo>
                          <a:pt x="119" y="213"/>
                        </a:lnTo>
                        <a:lnTo>
                          <a:pt x="119" y="232"/>
                        </a:lnTo>
                        <a:lnTo>
                          <a:pt x="114" y="246"/>
                        </a:lnTo>
                        <a:lnTo>
                          <a:pt x="105" y="256"/>
                        </a:lnTo>
                        <a:lnTo>
                          <a:pt x="86" y="265"/>
                        </a:lnTo>
                        <a:lnTo>
                          <a:pt x="71" y="275"/>
                        </a:lnTo>
                        <a:lnTo>
                          <a:pt x="62" y="279"/>
                        </a:lnTo>
                        <a:lnTo>
                          <a:pt x="62" y="284"/>
                        </a:lnTo>
                        <a:close/>
                      </a:path>
                    </a:pathLst>
                  </a:custGeom>
                  <a:solidFill>
                    <a:srgbClr val="91919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74" name="Freeform 55"/>
                  <p:cNvSpPr>
                    <a:spLocks/>
                  </p:cNvSpPr>
                  <p:nvPr/>
                </p:nvSpPr>
                <p:spPr bwMode="auto">
                  <a:xfrm>
                    <a:off x="4835" y="1304"/>
                    <a:ext cx="166" cy="388"/>
                  </a:xfrm>
                  <a:custGeom>
                    <a:avLst/>
                    <a:gdLst>
                      <a:gd name="T0" fmla="*/ 100 w 166"/>
                      <a:gd name="T1" fmla="*/ 0 h 388"/>
                      <a:gd name="T2" fmla="*/ 100 w 166"/>
                      <a:gd name="T3" fmla="*/ 28 h 388"/>
                      <a:gd name="T4" fmla="*/ 95 w 166"/>
                      <a:gd name="T5" fmla="*/ 43 h 388"/>
                      <a:gd name="T6" fmla="*/ 90 w 166"/>
                      <a:gd name="T7" fmla="*/ 57 h 388"/>
                      <a:gd name="T8" fmla="*/ 95 w 166"/>
                      <a:gd name="T9" fmla="*/ 81 h 388"/>
                      <a:gd name="T10" fmla="*/ 109 w 166"/>
                      <a:gd name="T11" fmla="*/ 104 h 388"/>
                      <a:gd name="T12" fmla="*/ 119 w 166"/>
                      <a:gd name="T13" fmla="*/ 109 h 388"/>
                      <a:gd name="T14" fmla="*/ 123 w 166"/>
                      <a:gd name="T15" fmla="*/ 114 h 388"/>
                      <a:gd name="T16" fmla="*/ 133 w 166"/>
                      <a:gd name="T17" fmla="*/ 118 h 388"/>
                      <a:gd name="T18" fmla="*/ 152 w 166"/>
                      <a:gd name="T19" fmla="*/ 118 h 388"/>
                      <a:gd name="T20" fmla="*/ 166 w 166"/>
                      <a:gd name="T21" fmla="*/ 118 h 388"/>
                      <a:gd name="T22" fmla="*/ 152 w 166"/>
                      <a:gd name="T23" fmla="*/ 137 h 388"/>
                      <a:gd name="T24" fmla="*/ 138 w 166"/>
                      <a:gd name="T25" fmla="*/ 147 h 388"/>
                      <a:gd name="T26" fmla="*/ 123 w 166"/>
                      <a:gd name="T27" fmla="*/ 147 h 388"/>
                      <a:gd name="T28" fmla="*/ 109 w 166"/>
                      <a:gd name="T29" fmla="*/ 147 h 388"/>
                      <a:gd name="T30" fmla="*/ 85 w 166"/>
                      <a:gd name="T31" fmla="*/ 156 h 388"/>
                      <a:gd name="T32" fmla="*/ 76 w 166"/>
                      <a:gd name="T33" fmla="*/ 180 h 388"/>
                      <a:gd name="T34" fmla="*/ 71 w 166"/>
                      <a:gd name="T35" fmla="*/ 204 h 388"/>
                      <a:gd name="T36" fmla="*/ 71 w 166"/>
                      <a:gd name="T37" fmla="*/ 227 h 388"/>
                      <a:gd name="T38" fmla="*/ 67 w 166"/>
                      <a:gd name="T39" fmla="*/ 237 h 388"/>
                      <a:gd name="T40" fmla="*/ 67 w 166"/>
                      <a:gd name="T41" fmla="*/ 246 h 388"/>
                      <a:gd name="T42" fmla="*/ 76 w 166"/>
                      <a:gd name="T43" fmla="*/ 284 h 388"/>
                      <a:gd name="T44" fmla="*/ 90 w 166"/>
                      <a:gd name="T45" fmla="*/ 293 h 388"/>
                      <a:gd name="T46" fmla="*/ 109 w 166"/>
                      <a:gd name="T47" fmla="*/ 293 h 388"/>
                      <a:gd name="T48" fmla="*/ 123 w 166"/>
                      <a:gd name="T49" fmla="*/ 289 h 388"/>
                      <a:gd name="T50" fmla="*/ 133 w 166"/>
                      <a:gd name="T51" fmla="*/ 284 h 388"/>
                      <a:gd name="T52" fmla="*/ 152 w 166"/>
                      <a:gd name="T53" fmla="*/ 275 h 388"/>
                      <a:gd name="T54" fmla="*/ 123 w 166"/>
                      <a:gd name="T55" fmla="*/ 312 h 388"/>
                      <a:gd name="T56" fmla="*/ 104 w 166"/>
                      <a:gd name="T57" fmla="*/ 331 h 388"/>
                      <a:gd name="T58" fmla="*/ 90 w 166"/>
                      <a:gd name="T59" fmla="*/ 331 h 388"/>
                      <a:gd name="T60" fmla="*/ 71 w 166"/>
                      <a:gd name="T61" fmla="*/ 327 h 388"/>
                      <a:gd name="T62" fmla="*/ 62 w 166"/>
                      <a:gd name="T63" fmla="*/ 322 h 388"/>
                      <a:gd name="T64" fmla="*/ 62 w 166"/>
                      <a:gd name="T65" fmla="*/ 327 h 388"/>
                      <a:gd name="T66" fmla="*/ 71 w 166"/>
                      <a:gd name="T67" fmla="*/ 355 h 388"/>
                      <a:gd name="T68" fmla="*/ 85 w 166"/>
                      <a:gd name="T69" fmla="*/ 388 h 388"/>
                      <a:gd name="T70" fmla="*/ 71 w 166"/>
                      <a:gd name="T71" fmla="*/ 364 h 388"/>
                      <a:gd name="T72" fmla="*/ 67 w 166"/>
                      <a:gd name="T73" fmla="*/ 364 h 388"/>
                      <a:gd name="T74" fmla="*/ 57 w 166"/>
                      <a:gd name="T75" fmla="*/ 364 h 388"/>
                      <a:gd name="T76" fmla="*/ 48 w 166"/>
                      <a:gd name="T77" fmla="*/ 360 h 388"/>
                      <a:gd name="T78" fmla="*/ 33 w 166"/>
                      <a:gd name="T79" fmla="*/ 364 h 388"/>
                      <a:gd name="T80" fmla="*/ 38 w 166"/>
                      <a:gd name="T81" fmla="*/ 350 h 388"/>
                      <a:gd name="T82" fmla="*/ 33 w 166"/>
                      <a:gd name="T83" fmla="*/ 312 h 388"/>
                      <a:gd name="T84" fmla="*/ 0 w 166"/>
                      <a:gd name="T85" fmla="*/ 275 h 388"/>
                      <a:gd name="T86" fmla="*/ 14 w 166"/>
                      <a:gd name="T87" fmla="*/ 246 h 388"/>
                      <a:gd name="T88" fmla="*/ 24 w 166"/>
                      <a:gd name="T89" fmla="*/ 227 h 388"/>
                      <a:gd name="T90" fmla="*/ 29 w 166"/>
                      <a:gd name="T91" fmla="*/ 213 h 388"/>
                      <a:gd name="T92" fmla="*/ 38 w 166"/>
                      <a:gd name="T93" fmla="*/ 189 h 388"/>
                      <a:gd name="T94" fmla="*/ 43 w 166"/>
                      <a:gd name="T95" fmla="*/ 170 h 388"/>
                      <a:gd name="T96" fmla="*/ 43 w 166"/>
                      <a:gd name="T97" fmla="*/ 147 h 388"/>
                      <a:gd name="T98" fmla="*/ 48 w 166"/>
                      <a:gd name="T99" fmla="*/ 133 h 388"/>
                      <a:gd name="T100" fmla="*/ 52 w 166"/>
                      <a:gd name="T101" fmla="*/ 118 h 388"/>
                      <a:gd name="T102" fmla="*/ 52 w 166"/>
                      <a:gd name="T103" fmla="*/ 99 h 388"/>
                      <a:gd name="T104" fmla="*/ 52 w 166"/>
                      <a:gd name="T105" fmla="*/ 85 h 388"/>
                      <a:gd name="T106" fmla="*/ 48 w 166"/>
                      <a:gd name="T107" fmla="*/ 66 h 388"/>
                      <a:gd name="T108" fmla="*/ 43 w 166"/>
                      <a:gd name="T109" fmla="*/ 62 h 388"/>
                      <a:gd name="T110" fmla="*/ 67 w 166"/>
                      <a:gd name="T111" fmla="*/ 47 h 388"/>
                      <a:gd name="T112" fmla="*/ 81 w 166"/>
                      <a:gd name="T113" fmla="*/ 33 h 388"/>
                      <a:gd name="T114" fmla="*/ 100 w 166"/>
                      <a:gd name="T115" fmla="*/ 0 h 388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166"/>
                      <a:gd name="T175" fmla="*/ 0 h 388"/>
                      <a:gd name="T176" fmla="*/ 166 w 166"/>
                      <a:gd name="T177" fmla="*/ 388 h 388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166" h="388">
                        <a:moveTo>
                          <a:pt x="100" y="0"/>
                        </a:moveTo>
                        <a:lnTo>
                          <a:pt x="100" y="28"/>
                        </a:lnTo>
                        <a:lnTo>
                          <a:pt x="95" y="43"/>
                        </a:lnTo>
                        <a:lnTo>
                          <a:pt x="90" y="57"/>
                        </a:lnTo>
                        <a:lnTo>
                          <a:pt x="95" y="81"/>
                        </a:lnTo>
                        <a:lnTo>
                          <a:pt x="109" y="104"/>
                        </a:lnTo>
                        <a:lnTo>
                          <a:pt x="119" y="109"/>
                        </a:lnTo>
                        <a:lnTo>
                          <a:pt x="123" y="114"/>
                        </a:lnTo>
                        <a:lnTo>
                          <a:pt x="133" y="118"/>
                        </a:lnTo>
                        <a:lnTo>
                          <a:pt x="152" y="118"/>
                        </a:lnTo>
                        <a:lnTo>
                          <a:pt x="166" y="118"/>
                        </a:lnTo>
                        <a:lnTo>
                          <a:pt x="152" y="137"/>
                        </a:lnTo>
                        <a:lnTo>
                          <a:pt x="138" y="147"/>
                        </a:lnTo>
                        <a:lnTo>
                          <a:pt x="123" y="147"/>
                        </a:lnTo>
                        <a:lnTo>
                          <a:pt x="109" y="147"/>
                        </a:lnTo>
                        <a:lnTo>
                          <a:pt x="85" y="156"/>
                        </a:lnTo>
                        <a:lnTo>
                          <a:pt x="76" y="180"/>
                        </a:lnTo>
                        <a:lnTo>
                          <a:pt x="71" y="204"/>
                        </a:lnTo>
                        <a:lnTo>
                          <a:pt x="71" y="227"/>
                        </a:lnTo>
                        <a:lnTo>
                          <a:pt x="67" y="237"/>
                        </a:lnTo>
                        <a:lnTo>
                          <a:pt x="67" y="246"/>
                        </a:lnTo>
                        <a:lnTo>
                          <a:pt x="76" y="284"/>
                        </a:lnTo>
                        <a:lnTo>
                          <a:pt x="90" y="293"/>
                        </a:lnTo>
                        <a:lnTo>
                          <a:pt x="109" y="293"/>
                        </a:lnTo>
                        <a:lnTo>
                          <a:pt x="123" y="289"/>
                        </a:lnTo>
                        <a:lnTo>
                          <a:pt x="133" y="284"/>
                        </a:lnTo>
                        <a:lnTo>
                          <a:pt x="152" y="275"/>
                        </a:lnTo>
                        <a:lnTo>
                          <a:pt x="123" y="312"/>
                        </a:lnTo>
                        <a:lnTo>
                          <a:pt x="104" y="331"/>
                        </a:lnTo>
                        <a:lnTo>
                          <a:pt x="90" y="331"/>
                        </a:lnTo>
                        <a:lnTo>
                          <a:pt x="71" y="327"/>
                        </a:lnTo>
                        <a:lnTo>
                          <a:pt x="62" y="322"/>
                        </a:lnTo>
                        <a:lnTo>
                          <a:pt x="62" y="327"/>
                        </a:lnTo>
                        <a:lnTo>
                          <a:pt x="71" y="355"/>
                        </a:lnTo>
                        <a:lnTo>
                          <a:pt x="85" y="388"/>
                        </a:lnTo>
                        <a:lnTo>
                          <a:pt x="71" y="364"/>
                        </a:lnTo>
                        <a:lnTo>
                          <a:pt x="67" y="364"/>
                        </a:lnTo>
                        <a:lnTo>
                          <a:pt x="57" y="364"/>
                        </a:lnTo>
                        <a:lnTo>
                          <a:pt x="48" y="360"/>
                        </a:lnTo>
                        <a:lnTo>
                          <a:pt x="33" y="364"/>
                        </a:lnTo>
                        <a:lnTo>
                          <a:pt x="38" y="350"/>
                        </a:lnTo>
                        <a:lnTo>
                          <a:pt x="33" y="312"/>
                        </a:lnTo>
                        <a:lnTo>
                          <a:pt x="0" y="275"/>
                        </a:lnTo>
                        <a:lnTo>
                          <a:pt x="14" y="246"/>
                        </a:lnTo>
                        <a:lnTo>
                          <a:pt x="24" y="227"/>
                        </a:lnTo>
                        <a:lnTo>
                          <a:pt x="29" y="213"/>
                        </a:lnTo>
                        <a:lnTo>
                          <a:pt x="38" y="189"/>
                        </a:lnTo>
                        <a:lnTo>
                          <a:pt x="43" y="170"/>
                        </a:lnTo>
                        <a:lnTo>
                          <a:pt x="43" y="147"/>
                        </a:lnTo>
                        <a:lnTo>
                          <a:pt x="48" y="133"/>
                        </a:lnTo>
                        <a:lnTo>
                          <a:pt x="52" y="118"/>
                        </a:lnTo>
                        <a:lnTo>
                          <a:pt x="52" y="99"/>
                        </a:lnTo>
                        <a:lnTo>
                          <a:pt x="52" y="85"/>
                        </a:lnTo>
                        <a:lnTo>
                          <a:pt x="48" y="66"/>
                        </a:lnTo>
                        <a:lnTo>
                          <a:pt x="43" y="62"/>
                        </a:lnTo>
                        <a:lnTo>
                          <a:pt x="67" y="47"/>
                        </a:lnTo>
                        <a:lnTo>
                          <a:pt x="81" y="33"/>
                        </a:lnTo>
                        <a:lnTo>
                          <a:pt x="100" y="0"/>
                        </a:lnTo>
                        <a:close/>
                      </a:path>
                    </a:pathLst>
                  </a:custGeom>
                  <a:solidFill>
                    <a:srgbClr val="B5B5B5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75" name="Freeform 56"/>
                  <p:cNvSpPr>
                    <a:spLocks/>
                  </p:cNvSpPr>
                  <p:nvPr/>
                </p:nvSpPr>
                <p:spPr bwMode="auto">
                  <a:xfrm>
                    <a:off x="5001" y="1105"/>
                    <a:ext cx="5" cy="15"/>
                  </a:xfrm>
                  <a:custGeom>
                    <a:avLst/>
                    <a:gdLst>
                      <a:gd name="T0" fmla="*/ 5 w 5"/>
                      <a:gd name="T1" fmla="*/ 0 h 15"/>
                      <a:gd name="T2" fmla="*/ 5 w 5"/>
                      <a:gd name="T3" fmla="*/ 0 h 15"/>
                      <a:gd name="T4" fmla="*/ 5 w 5"/>
                      <a:gd name="T5" fmla="*/ 0 h 15"/>
                      <a:gd name="T6" fmla="*/ 0 w 5"/>
                      <a:gd name="T7" fmla="*/ 0 h 15"/>
                      <a:gd name="T8" fmla="*/ 0 w 5"/>
                      <a:gd name="T9" fmla="*/ 0 h 15"/>
                      <a:gd name="T10" fmla="*/ 0 w 5"/>
                      <a:gd name="T11" fmla="*/ 0 h 15"/>
                      <a:gd name="T12" fmla="*/ 0 w 5"/>
                      <a:gd name="T13" fmla="*/ 5 h 15"/>
                      <a:gd name="T14" fmla="*/ 0 w 5"/>
                      <a:gd name="T15" fmla="*/ 5 h 15"/>
                      <a:gd name="T16" fmla="*/ 0 w 5"/>
                      <a:gd name="T17" fmla="*/ 5 h 15"/>
                      <a:gd name="T18" fmla="*/ 0 w 5"/>
                      <a:gd name="T19" fmla="*/ 5 h 15"/>
                      <a:gd name="T20" fmla="*/ 0 w 5"/>
                      <a:gd name="T21" fmla="*/ 5 h 15"/>
                      <a:gd name="T22" fmla="*/ 0 w 5"/>
                      <a:gd name="T23" fmla="*/ 10 h 15"/>
                      <a:gd name="T24" fmla="*/ 0 w 5"/>
                      <a:gd name="T25" fmla="*/ 10 h 15"/>
                      <a:gd name="T26" fmla="*/ 0 w 5"/>
                      <a:gd name="T27" fmla="*/ 10 h 15"/>
                      <a:gd name="T28" fmla="*/ 0 w 5"/>
                      <a:gd name="T29" fmla="*/ 10 h 15"/>
                      <a:gd name="T30" fmla="*/ 0 w 5"/>
                      <a:gd name="T31" fmla="*/ 10 h 15"/>
                      <a:gd name="T32" fmla="*/ 0 w 5"/>
                      <a:gd name="T33" fmla="*/ 15 h 15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5"/>
                      <a:gd name="T52" fmla="*/ 0 h 15"/>
                      <a:gd name="T53" fmla="*/ 5 w 5"/>
                      <a:gd name="T54" fmla="*/ 15 h 15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5" h="15">
                        <a:moveTo>
                          <a:pt x="5" y="0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0" y="15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76" name="Freeform 57"/>
                  <p:cNvSpPr>
                    <a:spLocks/>
                  </p:cNvSpPr>
                  <p:nvPr/>
                </p:nvSpPr>
                <p:spPr bwMode="auto">
                  <a:xfrm>
                    <a:off x="4868" y="1044"/>
                    <a:ext cx="29" cy="80"/>
                  </a:xfrm>
                  <a:custGeom>
                    <a:avLst/>
                    <a:gdLst>
                      <a:gd name="T0" fmla="*/ 19 w 29"/>
                      <a:gd name="T1" fmla="*/ 0 h 80"/>
                      <a:gd name="T2" fmla="*/ 10 w 29"/>
                      <a:gd name="T3" fmla="*/ 5 h 80"/>
                      <a:gd name="T4" fmla="*/ 5 w 29"/>
                      <a:gd name="T5" fmla="*/ 9 h 80"/>
                      <a:gd name="T6" fmla="*/ 5 w 29"/>
                      <a:gd name="T7" fmla="*/ 19 h 80"/>
                      <a:gd name="T8" fmla="*/ 0 w 29"/>
                      <a:gd name="T9" fmla="*/ 28 h 80"/>
                      <a:gd name="T10" fmla="*/ 0 w 29"/>
                      <a:gd name="T11" fmla="*/ 33 h 80"/>
                      <a:gd name="T12" fmla="*/ 5 w 29"/>
                      <a:gd name="T13" fmla="*/ 42 h 80"/>
                      <a:gd name="T14" fmla="*/ 10 w 29"/>
                      <a:gd name="T15" fmla="*/ 57 h 80"/>
                      <a:gd name="T16" fmla="*/ 10 w 29"/>
                      <a:gd name="T17" fmla="*/ 66 h 80"/>
                      <a:gd name="T18" fmla="*/ 15 w 29"/>
                      <a:gd name="T19" fmla="*/ 76 h 80"/>
                      <a:gd name="T20" fmla="*/ 19 w 29"/>
                      <a:gd name="T21" fmla="*/ 80 h 80"/>
                      <a:gd name="T22" fmla="*/ 19 w 29"/>
                      <a:gd name="T23" fmla="*/ 80 h 80"/>
                      <a:gd name="T24" fmla="*/ 24 w 29"/>
                      <a:gd name="T25" fmla="*/ 76 h 80"/>
                      <a:gd name="T26" fmla="*/ 29 w 29"/>
                      <a:gd name="T27" fmla="*/ 66 h 80"/>
                      <a:gd name="T28" fmla="*/ 29 w 29"/>
                      <a:gd name="T29" fmla="*/ 61 h 80"/>
                      <a:gd name="T30" fmla="*/ 24 w 29"/>
                      <a:gd name="T31" fmla="*/ 66 h 80"/>
                      <a:gd name="T32" fmla="*/ 19 w 29"/>
                      <a:gd name="T33" fmla="*/ 66 h 80"/>
                      <a:gd name="T34" fmla="*/ 15 w 29"/>
                      <a:gd name="T35" fmla="*/ 57 h 80"/>
                      <a:gd name="T36" fmla="*/ 15 w 29"/>
                      <a:gd name="T37" fmla="*/ 52 h 80"/>
                      <a:gd name="T38" fmla="*/ 10 w 29"/>
                      <a:gd name="T39" fmla="*/ 42 h 80"/>
                      <a:gd name="T40" fmla="*/ 5 w 29"/>
                      <a:gd name="T41" fmla="*/ 28 h 80"/>
                      <a:gd name="T42" fmla="*/ 10 w 29"/>
                      <a:gd name="T43" fmla="*/ 23 h 80"/>
                      <a:gd name="T44" fmla="*/ 10 w 29"/>
                      <a:gd name="T45" fmla="*/ 14 h 80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9"/>
                      <a:gd name="T70" fmla="*/ 0 h 80"/>
                      <a:gd name="T71" fmla="*/ 29 w 29"/>
                      <a:gd name="T72" fmla="*/ 80 h 80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9" h="80">
                        <a:moveTo>
                          <a:pt x="19" y="0"/>
                        </a:moveTo>
                        <a:lnTo>
                          <a:pt x="10" y="5"/>
                        </a:lnTo>
                        <a:lnTo>
                          <a:pt x="5" y="9"/>
                        </a:lnTo>
                        <a:lnTo>
                          <a:pt x="5" y="19"/>
                        </a:lnTo>
                        <a:lnTo>
                          <a:pt x="0" y="28"/>
                        </a:lnTo>
                        <a:lnTo>
                          <a:pt x="0" y="33"/>
                        </a:lnTo>
                        <a:lnTo>
                          <a:pt x="5" y="42"/>
                        </a:lnTo>
                        <a:lnTo>
                          <a:pt x="10" y="57"/>
                        </a:lnTo>
                        <a:lnTo>
                          <a:pt x="10" y="66"/>
                        </a:lnTo>
                        <a:lnTo>
                          <a:pt x="15" y="76"/>
                        </a:lnTo>
                        <a:lnTo>
                          <a:pt x="19" y="80"/>
                        </a:lnTo>
                        <a:lnTo>
                          <a:pt x="24" y="76"/>
                        </a:lnTo>
                        <a:lnTo>
                          <a:pt x="29" y="66"/>
                        </a:lnTo>
                        <a:lnTo>
                          <a:pt x="29" y="61"/>
                        </a:lnTo>
                        <a:lnTo>
                          <a:pt x="24" y="66"/>
                        </a:lnTo>
                        <a:lnTo>
                          <a:pt x="19" y="66"/>
                        </a:lnTo>
                        <a:lnTo>
                          <a:pt x="15" y="57"/>
                        </a:lnTo>
                        <a:lnTo>
                          <a:pt x="15" y="52"/>
                        </a:lnTo>
                        <a:lnTo>
                          <a:pt x="10" y="42"/>
                        </a:lnTo>
                        <a:lnTo>
                          <a:pt x="5" y="28"/>
                        </a:lnTo>
                        <a:lnTo>
                          <a:pt x="10" y="23"/>
                        </a:lnTo>
                        <a:lnTo>
                          <a:pt x="10" y="14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endParaRPr>
                  </a:p>
                </p:txBody>
              </p:sp>
            </p:grpSp>
            <p:sp>
              <p:nvSpPr>
                <p:cNvPr id="69" name="Freeform 58"/>
                <p:cNvSpPr>
                  <a:spLocks/>
                </p:cNvSpPr>
                <p:nvPr/>
              </p:nvSpPr>
              <p:spPr bwMode="auto">
                <a:xfrm>
                  <a:off x="4967" y="2432"/>
                  <a:ext cx="161" cy="724"/>
                </a:xfrm>
                <a:custGeom>
                  <a:avLst/>
                  <a:gdLst>
                    <a:gd name="T0" fmla="*/ 14 w 161"/>
                    <a:gd name="T1" fmla="*/ 464 h 724"/>
                    <a:gd name="T2" fmla="*/ 43 w 161"/>
                    <a:gd name="T3" fmla="*/ 521 h 724"/>
                    <a:gd name="T4" fmla="*/ 57 w 161"/>
                    <a:gd name="T5" fmla="*/ 549 h 724"/>
                    <a:gd name="T6" fmla="*/ 52 w 161"/>
                    <a:gd name="T7" fmla="*/ 601 h 724"/>
                    <a:gd name="T8" fmla="*/ 47 w 161"/>
                    <a:gd name="T9" fmla="*/ 630 h 724"/>
                    <a:gd name="T10" fmla="*/ 47 w 161"/>
                    <a:gd name="T11" fmla="*/ 663 h 724"/>
                    <a:gd name="T12" fmla="*/ 47 w 161"/>
                    <a:gd name="T13" fmla="*/ 682 h 724"/>
                    <a:gd name="T14" fmla="*/ 57 w 161"/>
                    <a:gd name="T15" fmla="*/ 691 h 724"/>
                    <a:gd name="T16" fmla="*/ 66 w 161"/>
                    <a:gd name="T17" fmla="*/ 677 h 724"/>
                    <a:gd name="T18" fmla="*/ 66 w 161"/>
                    <a:gd name="T19" fmla="*/ 701 h 724"/>
                    <a:gd name="T20" fmla="*/ 76 w 161"/>
                    <a:gd name="T21" fmla="*/ 705 h 724"/>
                    <a:gd name="T22" fmla="*/ 85 w 161"/>
                    <a:gd name="T23" fmla="*/ 696 h 724"/>
                    <a:gd name="T24" fmla="*/ 90 w 161"/>
                    <a:gd name="T25" fmla="*/ 710 h 724"/>
                    <a:gd name="T26" fmla="*/ 99 w 161"/>
                    <a:gd name="T27" fmla="*/ 720 h 724"/>
                    <a:gd name="T28" fmla="*/ 114 w 161"/>
                    <a:gd name="T29" fmla="*/ 705 h 724"/>
                    <a:gd name="T30" fmla="*/ 118 w 161"/>
                    <a:gd name="T31" fmla="*/ 724 h 724"/>
                    <a:gd name="T32" fmla="*/ 133 w 161"/>
                    <a:gd name="T33" fmla="*/ 724 h 724"/>
                    <a:gd name="T34" fmla="*/ 147 w 161"/>
                    <a:gd name="T35" fmla="*/ 691 h 724"/>
                    <a:gd name="T36" fmla="*/ 151 w 161"/>
                    <a:gd name="T37" fmla="*/ 663 h 724"/>
                    <a:gd name="T38" fmla="*/ 147 w 161"/>
                    <a:gd name="T39" fmla="*/ 616 h 724"/>
                    <a:gd name="T40" fmla="*/ 137 w 161"/>
                    <a:gd name="T41" fmla="*/ 578 h 724"/>
                    <a:gd name="T42" fmla="*/ 118 w 161"/>
                    <a:gd name="T43" fmla="*/ 502 h 724"/>
                    <a:gd name="T44" fmla="*/ 95 w 161"/>
                    <a:gd name="T45" fmla="*/ 369 h 724"/>
                    <a:gd name="T46" fmla="*/ 76 w 161"/>
                    <a:gd name="T47" fmla="*/ 303 h 724"/>
                    <a:gd name="T48" fmla="*/ 71 w 161"/>
                    <a:gd name="T49" fmla="*/ 265 h 724"/>
                    <a:gd name="T50" fmla="*/ 90 w 161"/>
                    <a:gd name="T51" fmla="*/ 223 h 724"/>
                    <a:gd name="T52" fmla="*/ 109 w 161"/>
                    <a:gd name="T53" fmla="*/ 175 h 724"/>
                    <a:gd name="T54" fmla="*/ 114 w 161"/>
                    <a:gd name="T55" fmla="*/ 128 h 724"/>
                    <a:gd name="T56" fmla="*/ 118 w 161"/>
                    <a:gd name="T57" fmla="*/ 86 h 724"/>
                    <a:gd name="T58" fmla="*/ 128 w 161"/>
                    <a:gd name="T59" fmla="*/ 52 h 724"/>
                    <a:gd name="T60" fmla="*/ 147 w 161"/>
                    <a:gd name="T61" fmla="*/ 43 h 724"/>
                    <a:gd name="T62" fmla="*/ 151 w 161"/>
                    <a:gd name="T63" fmla="*/ 29 h 724"/>
                    <a:gd name="T64" fmla="*/ 161 w 161"/>
                    <a:gd name="T65" fmla="*/ 0 h 72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61"/>
                    <a:gd name="T100" fmla="*/ 0 h 724"/>
                    <a:gd name="T101" fmla="*/ 161 w 161"/>
                    <a:gd name="T102" fmla="*/ 724 h 72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61" h="724">
                      <a:moveTo>
                        <a:pt x="0" y="422"/>
                      </a:moveTo>
                      <a:lnTo>
                        <a:pt x="14" y="464"/>
                      </a:lnTo>
                      <a:lnTo>
                        <a:pt x="28" y="488"/>
                      </a:lnTo>
                      <a:lnTo>
                        <a:pt x="43" y="521"/>
                      </a:lnTo>
                      <a:lnTo>
                        <a:pt x="47" y="535"/>
                      </a:lnTo>
                      <a:lnTo>
                        <a:pt x="57" y="549"/>
                      </a:lnTo>
                      <a:lnTo>
                        <a:pt x="52" y="573"/>
                      </a:lnTo>
                      <a:lnTo>
                        <a:pt x="52" y="601"/>
                      </a:lnTo>
                      <a:lnTo>
                        <a:pt x="52" y="616"/>
                      </a:lnTo>
                      <a:lnTo>
                        <a:pt x="47" y="630"/>
                      </a:lnTo>
                      <a:lnTo>
                        <a:pt x="47" y="649"/>
                      </a:lnTo>
                      <a:lnTo>
                        <a:pt x="47" y="663"/>
                      </a:lnTo>
                      <a:lnTo>
                        <a:pt x="47" y="677"/>
                      </a:lnTo>
                      <a:lnTo>
                        <a:pt x="47" y="682"/>
                      </a:lnTo>
                      <a:lnTo>
                        <a:pt x="52" y="691"/>
                      </a:lnTo>
                      <a:lnTo>
                        <a:pt x="57" y="691"/>
                      </a:lnTo>
                      <a:lnTo>
                        <a:pt x="62" y="691"/>
                      </a:lnTo>
                      <a:lnTo>
                        <a:pt x="66" y="677"/>
                      </a:lnTo>
                      <a:lnTo>
                        <a:pt x="66" y="691"/>
                      </a:lnTo>
                      <a:lnTo>
                        <a:pt x="66" y="701"/>
                      </a:lnTo>
                      <a:lnTo>
                        <a:pt x="71" y="705"/>
                      </a:lnTo>
                      <a:lnTo>
                        <a:pt x="76" y="705"/>
                      </a:lnTo>
                      <a:lnTo>
                        <a:pt x="80" y="705"/>
                      </a:lnTo>
                      <a:lnTo>
                        <a:pt x="85" y="696"/>
                      </a:lnTo>
                      <a:lnTo>
                        <a:pt x="85" y="705"/>
                      </a:lnTo>
                      <a:lnTo>
                        <a:pt x="90" y="710"/>
                      </a:lnTo>
                      <a:lnTo>
                        <a:pt x="95" y="715"/>
                      </a:lnTo>
                      <a:lnTo>
                        <a:pt x="99" y="720"/>
                      </a:lnTo>
                      <a:lnTo>
                        <a:pt x="109" y="715"/>
                      </a:lnTo>
                      <a:lnTo>
                        <a:pt x="114" y="705"/>
                      </a:lnTo>
                      <a:lnTo>
                        <a:pt x="114" y="720"/>
                      </a:lnTo>
                      <a:lnTo>
                        <a:pt x="118" y="724"/>
                      </a:lnTo>
                      <a:lnTo>
                        <a:pt x="123" y="724"/>
                      </a:lnTo>
                      <a:lnTo>
                        <a:pt x="133" y="724"/>
                      </a:lnTo>
                      <a:lnTo>
                        <a:pt x="142" y="705"/>
                      </a:lnTo>
                      <a:lnTo>
                        <a:pt x="147" y="691"/>
                      </a:lnTo>
                      <a:lnTo>
                        <a:pt x="151" y="677"/>
                      </a:lnTo>
                      <a:lnTo>
                        <a:pt x="151" y="663"/>
                      </a:lnTo>
                      <a:lnTo>
                        <a:pt x="156" y="653"/>
                      </a:lnTo>
                      <a:lnTo>
                        <a:pt x="147" y="616"/>
                      </a:lnTo>
                      <a:lnTo>
                        <a:pt x="137" y="601"/>
                      </a:lnTo>
                      <a:lnTo>
                        <a:pt x="137" y="578"/>
                      </a:lnTo>
                      <a:lnTo>
                        <a:pt x="133" y="535"/>
                      </a:lnTo>
                      <a:lnTo>
                        <a:pt x="118" y="502"/>
                      </a:lnTo>
                      <a:lnTo>
                        <a:pt x="99" y="403"/>
                      </a:lnTo>
                      <a:lnTo>
                        <a:pt x="95" y="369"/>
                      </a:lnTo>
                      <a:lnTo>
                        <a:pt x="90" y="341"/>
                      </a:lnTo>
                      <a:lnTo>
                        <a:pt x="76" y="303"/>
                      </a:lnTo>
                      <a:lnTo>
                        <a:pt x="66" y="280"/>
                      </a:lnTo>
                      <a:lnTo>
                        <a:pt x="71" y="265"/>
                      </a:lnTo>
                      <a:lnTo>
                        <a:pt x="85" y="237"/>
                      </a:lnTo>
                      <a:lnTo>
                        <a:pt x="90" y="223"/>
                      </a:lnTo>
                      <a:lnTo>
                        <a:pt x="99" y="199"/>
                      </a:lnTo>
                      <a:lnTo>
                        <a:pt x="109" y="175"/>
                      </a:lnTo>
                      <a:lnTo>
                        <a:pt x="109" y="152"/>
                      </a:lnTo>
                      <a:lnTo>
                        <a:pt x="114" y="128"/>
                      </a:lnTo>
                      <a:lnTo>
                        <a:pt x="114" y="104"/>
                      </a:lnTo>
                      <a:lnTo>
                        <a:pt x="118" y="86"/>
                      </a:lnTo>
                      <a:lnTo>
                        <a:pt x="114" y="67"/>
                      </a:lnTo>
                      <a:lnTo>
                        <a:pt x="128" y="52"/>
                      </a:lnTo>
                      <a:lnTo>
                        <a:pt x="137" y="43"/>
                      </a:lnTo>
                      <a:lnTo>
                        <a:pt x="147" y="43"/>
                      </a:lnTo>
                      <a:lnTo>
                        <a:pt x="147" y="38"/>
                      </a:lnTo>
                      <a:lnTo>
                        <a:pt x="151" y="29"/>
                      </a:lnTo>
                      <a:lnTo>
                        <a:pt x="156" y="19"/>
                      </a:lnTo>
                      <a:lnTo>
                        <a:pt x="161" y="0"/>
                      </a:lnTo>
                    </a:path>
                  </a:pathLst>
                </a:custGeom>
                <a:noFill/>
                <a:ln w="0">
                  <a:solidFill>
                    <a:srgbClr val="4A4A4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p:grpSp>
          <p:sp>
            <p:nvSpPr>
              <p:cNvPr id="67" name="Freeform 48"/>
              <p:cNvSpPr>
                <a:spLocks/>
              </p:cNvSpPr>
              <p:nvPr/>
            </p:nvSpPr>
            <p:spPr bwMode="auto">
              <a:xfrm>
                <a:off x="5003" y="2083"/>
                <a:ext cx="256" cy="279"/>
              </a:xfrm>
              <a:custGeom>
                <a:avLst/>
                <a:gdLst>
                  <a:gd name="T0" fmla="*/ 37 w 227"/>
                  <a:gd name="T1" fmla="*/ 222 h 279"/>
                  <a:gd name="T2" fmla="*/ 42 w 227"/>
                  <a:gd name="T3" fmla="*/ 185 h 279"/>
                  <a:gd name="T4" fmla="*/ 37 w 227"/>
                  <a:gd name="T5" fmla="*/ 156 h 279"/>
                  <a:gd name="T6" fmla="*/ 37 w 227"/>
                  <a:gd name="T7" fmla="*/ 132 h 279"/>
                  <a:gd name="T8" fmla="*/ 52 w 227"/>
                  <a:gd name="T9" fmla="*/ 114 h 279"/>
                  <a:gd name="T10" fmla="*/ 61 w 227"/>
                  <a:gd name="T11" fmla="*/ 123 h 279"/>
                  <a:gd name="T12" fmla="*/ 71 w 227"/>
                  <a:gd name="T13" fmla="*/ 147 h 279"/>
                  <a:gd name="T14" fmla="*/ 66 w 227"/>
                  <a:gd name="T15" fmla="*/ 175 h 279"/>
                  <a:gd name="T16" fmla="*/ 71 w 227"/>
                  <a:gd name="T17" fmla="*/ 227 h 279"/>
                  <a:gd name="T18" fmla="*/ 89 w 227"/>
                  <a:gd name="T19" fmla="*/ 256 h 279"/>
                  <a:gd name="T20" fmla="*/ 160 w 227"/>
                  <a:gd name="T21" fmla="*/ 274 h 279"/>
                  <a:gd name="T22" fmla="*/ 203 w 227"/>
                  <a:gd name="T23" fmla="*/ 274 h 279"/>
                  <a:gd name="T24" fmla="*/ 213 w 227"/>
                  <a:gd name="T25" fmla="*/ 265 h 279"/>
                  <a:gd name="T26" fmla="*/ 213 w 227"/>
                  <a:gd name="T27" fmla="*/ 237 h 279"/>
                  <a:gd name="T28" fmla="*/ 184 w 227"/>
                  <a:gd name="T29" fmla="*/ 213 h 279"/>
                  <a:gd name="T30" fmla="*/ 137 w 227"/>
                  <a:gd name="T31" fmla="*/ 208 h 279"/>
                  <a:gd name="T32" fmla="*/ 108 w 227"/>
                  <a:gd name="T33" fmla="*/ 128 h 279"/>
                  <a:gd name="T34" fmla="*/ 108 w 227"/>
                  <a:gd name="T35" fmla="*/ 95 h 279"/>
                  <a:gd name="T36" fmla="*/ 123 w 227"/>
                  <a:gd name="T37" fmla="*/ 71 h 279"/>
                  <a:gd name="T38" fmla="*/ 184 w 227"/>
                  <a:gd name="T39" fmla="*/ 52 h 279"/>
                  <a:gd name="T40" fmla="*/ 227 w 227"/>
                  <a:gd name="T41" fmla="*/ 52 h 279"/>
                  <a:gd name="T42" fmla="*/ 222 w 227"/>
                  <a:gd name="T43" fmla="*/ 33 h 279"/>
                  <a:gd name="T44" fmla="*/ 203 w 227"/>
                  <a:gd name="T45" fmla="*/ 19 h 279"/>
                  <a:gd name="T46" fmla="*/ 170 w 227"/>
                  <a:gd name="T47" fmla="*/ 5 h 279"/>
                  <a:gd name="T48" fmla="*/ 151 w 227"/>
                  <a:gd name="T49" fmla="*/ 5 h 279"/>
                  <a:gd name="T50" fmla="*/ 118 w 227"/>
                  <a:gd name="T51" fmla="*/ 0 h 279"/>
                  <a:gd name="T52" fmla="*/ 89 w 227"/>
                  <a:gd name="T53" fmla="*/ 0 h 279"/>
                  <a:gd name="T54" fmla="*/ 52 w 227"/>
                  <a:gd name="T55" fmla="*/ 14 h 279"/>
                  <a:gd name="T56" fmla="*/ 23 w 227"/>
                  <a:gd name="T57" fmla="*/ 38 h 279"/>
                  <a:gd name="T58" fmla="*/ 0 w 227"/>
                  <a:gd name="T59" fmla="*/ 76 h 279"/>
                  <a:gd name="T60" fmla="*/ 0 w 227"/>
                  <a:gd name="T61" fmla="*/ 109 h 279"/>
                  <a:gd name="T62" fmla="*/ 0 w 227"/>
                  <a:gd name="T63" fmla="*/ 151 h 279"/>
                  <a:gd name="T64" fmla="*/ 4 w 227"/>
                  <a:gd name="T65" fmla="*/ 194 h 279"/>
                  <a:gd name="T66" fmla="*/ 28 w 227"/>
                  <a:gd name="T67" fmla="*/ 227 h 27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27"/>
                  <a:gd name="T103" fmla="*/ 0 h 279"/>
                  <a:gd name="T104" fmla="*/ 227 w 227"/>
                  <a:gd name="T105" fmla="*/ 279 h 27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27" h="279">
                    <a:moveTo>
                      <a:pt x="28" y="227"/>
                    </a:moveTo>
                    <a:lnTo>
                      <a:pt x="37" y="222"/>
                    </a:lnTo>
                    <a:lnTo>
                      <a:pt x="47" y="189"/>
                    </a:lnTo>
                    <a:lnTo>
                      <a:pt x="42" y="185"/>
                    </a:lnTo>
                    <a:lnTo>
                      <a:pt x="42" y="166"/>
                    </a:lnTo>
                    <a:lnTo>
                      <a:pt x="37" y="156"/>
                    </a:lnTo>
                    <a:lnTo>
                      <a:pt x="33" y="147"/>
                    </a:lnTo>
                    <a:lnTo>
                      <a:pt x="37" y="132"/>
                    </a:lnTo>
                    <a:lnTo>
                      <a:pt x="42" y="118"/>
                    </a:lnTo>
                    <a:lnTo>
                      <a:pt x="52" y="114"/>
                    </a:lnTo>
                    <a:lnTo>
                      <a:pt x="56" y="118"/>
                    </a:lnTo>
                    <a:lnTo>
                      <a:pt x="61" y="123"/>
                    </a:lnTo>
                    <a:lnTo>
                      <a:pt x="71" y="132"/>
                    </a:lnTo>
                    <a:lnTo>
                      <a:pt x="71" y="147"/>
                    </a:lnTo>
                    <a:lnTo>
                      <a:pt x="71" y="156"/>
                    </a:lnTo>
                    <a:lnTo>
                      <a:pt x="66" y="175"/>
                    </a:lnTo>
                    <a:lnTo>
                      <a:pt x="66" y="189"/>
                    </a:lnTo>
                    <a:lnTo>
                      <a:pt x="71" y="227"/>
                    </a:lnTo>
                    <a:lnTo>
                      <a:pt x="75" y="241"/>
                    </a:lnTo>
                    <a:lnTo>
                      <a:pt x="89" y="256"/>
                    </a:lnTo>
                    <a:lnTo>
                      <a:pt x="104" y="265"/>
                    </a:lnTo>
                    <a:lnTo>
                      <a:pt x="160" y="274"/>
                    </a:lnTo>
                    <a:lnTo>
                      <a:pt x="179" y="279"/>
                    </a:lnTo>
                    <a:lnTo>
                      <a:pt x="203" y="274"/>
                    </a:lnTo>
                    <a:lnTo>
                      <a:pt x="208" y="270"/>
                    </a:lnTo>
                    <a:lnTo>
                      <a:pt x="213" y="265"/>
                    </a:lnTo>
                    <a:lnTo>
                      <a:pt x="217" y="251"/>
                    </a:lnTo>
                    <a:lnTo>
                      <a:pt x="213" y="237"/>
                    </a:lnTo>
                    <a:lnTo>
                      <a:pt x="222" y="213"/>
                    </a:lnTo>
                    <a:lnTo>
                      <a:pt x="184" y="213"/>
                    </a:lnTo>
                    <a:lnTo>
                      <a:pt x="156" y="213"/>
                    </a:lnTo>
                    <a:lnTo>
                      <a:pt x="137" y="208"/>
                    </a:lnTo>
                    <a:lnTo>
                      <a:pt x="123" y="175"/>
                    </a:lnTo>
                    <a:lnTo>
                      <a:pt x="108" y="128"/>
                    </a:lnTo>
                    <a:lnTo>
                      <a:pt x="104" y="114"/>
                    </a:lnTo>
                    <a:lnTo>
                      <a:pt x="108" y="95"/>
                    </a:lnTo>
                    <a:lnTo>
                      <a:pt x="118" y="80"/>
                    </a:lnTo>
                    <a:lnTo>
                      <a:pt x="123" y="71"/>
                    </a:lnTo>
                    <a:lnTo>
                      <a:pt x="146" y="52"/>
                    </a:lnTo>
                    <a:lnTo>
                      <a:pt x="184" y="52"/>
                    </a:lnTo>
                    <a:lnTo>
                      <a:pt x="213" y="52"/>
                    </a:lnTo>
                    <a:lnTo>
                      <a:pt x="227" y="52"/>
                    </a:lnTo>
                    <a:lnTo>
                      <a:pt x="227" y="43"/>
                    </a:lnTo>
                    <a:lnTo>
                      <a:pt x="222" y="33"/>
                    </a:lnTo>
                    <a:lnTo>
                      <a:pt x="213" y="24"/>
                    </a:lnTo>
                    <a:lnTo>
                      <a:pt x="203" y="19"/>
                    </a:lnTo>
                    <a:lnTo>
                      <a:pt x="194" y="14"/>
                    </a:lnTo>
                    <a:lnTo>
                      <a:pt x="170" y="5"/>
                    </a:lnTo>
                    <a:lnTo>
                      <a:pt x="160" y="5"/>
                    </a:lnTo>
                    <a:lnTo>
                      <a:pt x="151" y="5"/>
                    </a:lnTo>
                    <a:lnTo>
                      <a:pt x="137" y="0"/>
                    </a:lnTo>
                    <a:lnTo>
                      <a:pt x="118" y="0"/>
                    </a:lnTo>
                    <a:lnTo>
                      <a:pt x="104" y="0"/>
                    </a:lnTo>
                    <a:lnTo>
                      <a:pt x="89" y="0"/>
                    </a:lnTo>
                    <a:lnTo>
                      <a:pt x="71" y="5"/>
                    </a:lnTo>
                    <a:lnTo>
                      <a:pt x="52" y="14"/>
                    </a:lnTo>
                    <a:lnTo>
                      <a:pt x="33" y="28"/>
                    </a:lnTo>
                    <a:lnTo>
                      <a:pt x="23" y="38"/>
                    </a:lnTo>
                    <a:lnTo>
                      <a:pt x="9" y="52"/>
                    </a:lnTo>
                    <a:lnTo>
                      <a:pt x="0" y="76"/>
                    </a:lnTo>
                    <a:lnTo>
                      <a:pt x="0" y="85"/>
                    </a:lnTo>
                    <a:lnTo>
                      <a:pt x="0" y="109"/>
                    </a:lnTo>
                    <a:lnTo>
                      <a:pt x="0" y="137"/>
                    </a:lnTo>
                    <a:lnTo>
                      <a:pt x="0" y="151"/>
                    </a:lnTo>
                    <a:lnTo>
                      <a:pt x="0" y="166"/>
                    </a:lnTo>
                    <a:lnTo>
                      <a:pt x="4" y="194"/>
                    </a:lnTo>
                    <a:lnTo>
                      <a:pt x="9" y="227"/>
                    </a:lnTo>
                    <a:lnTo>
                      <a:pt x="28" y="227"/>
                    </a:lnTo>
                    <a:close/>
                  </a:path>
                </a:pathLst>
              </a:custGeom>
              <a:solidFill>
                <a:srgbClr val="6E6E6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9C25DE5-1513-63E3-E5D1-BC04868BC8CA}"/>
              </a:ext>
            </a:extLst>
          </p:cNvPr>
          <p:cNvSpPr txBox="1"/>
          <p:nvPr/>
        </p:nvSpPr>
        <p:spPr>
          <a:xfrm>
            <a:off x="2017719" y="572206"/>
            <a:ext cx="9529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Evolution of Supply Chain </a:t>
            </a:r>
            <a:r>
              <a:rPr kumimoji="0" lang="en-US" alt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Mgmt</a:t>
            </a:r>
            <a:r>
              <a:rPr kumimoji="0" lang="en-US" alt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/>
              </a:rPr>
              <a:t> in Kenya…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DD00DCA-9617-1D47-2612-5E0177554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4896" y="1370937"/>
            <a:ext cx="1821329" cy="3223267"/>
          </a:xfrm>
          <a:prstGeom prst="rect">
            <a:avLst/>
          </a:prstGeom>
        </p:spPr>
      </p:pic>
      <p:sp>
        <p:nvSpPr>
          <p:cNvPr id="27" name="Oval 36">
            <a:extLst>
              <a:ext uri="{FF2B5EF4-FFF2-40B4-BE49-F238E27FC236}">
                <a16:creationId xmlns:a16="http://schemas.microsoft.com/office/drawing/2014/main" id="{A9EB86BF-7A0C-C5F4-D81A-CD648085A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5708" y="4690317"/>
            <a:ext cx="2161006" cy="1519276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1">
            <a:flatTx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Digital Gig</a:t>
            </a:r>
          </a:p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eGP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, PPADR 2020; PPADA 2022</a:t>
            </a:r>
          </a:p>
        </p:txBody>
      </p:sp>
      <p:sp>
        <p:nvSpPr>
          <p:cNvPr id="28" name="Oval 35">
            <a:extLst>
              <a:ext uri="{FF2B5EF4-FFF2-40B4-BE49-F238E27FC236}">
                <a16:creationId xmlns:a16="http://schemas.microsoft.com/office/drawing/2014/main" id="{F4736485-E54D-C8D4-94A7-286E4991D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38813" y="4255859"/>
            <a:ext cx="495778" cy="434458"/>
          </a:xfrm>
          <a:prstGeom prst="ellipse">
            <a:avLst/>
          </a:pr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3145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3760-50A0-8ADC-B817-47B2E1488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099" y="483241"/>
            <a:ext cx="7660701" cy="780362"/>
          </a:xfrm>
        </p:spPr>
        <p:txBody>
          <a:bodyPr/>
          <a:lstStyle/>
          <a:p>
            <a:pPr algn="l"/>
            <a:r>
              <a:rPr lang="en-US" sz="4000" b="1" dirty="0">
                <a:solidFill>
                  <a:srgbClr val="C00000"/>
                </a:solidFill>
                <a:latin typeface="Garamond" panose="02020404030301010803" pitchFamily="18" charset="0"/>
              </a:rPr>
              <a:t>Who We Are…</a:t>
            </a:r>
            <a:endParaRPr lang="en-KE" sz="40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86E9E-6E53-6174-95CC-49D112977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841" y="1459922"/>
            <a:ext cx="10297885" cy="4730292"/>
          </a:xfrm>
        </p:spPr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sz="3600" dirty="0">
                <a:latin typeface="Garamond" panose="02020404030301010803" pitchFamily="18" charset="0"/>
              </a:rPr>
              <a:t>The Supplies Practitioners Management Act 2007, </a:t>
            </a:r>
            <a:r>
              <a:rPr lang="en-GB" sz="3600" b="1" dirty="0">
                <a:latin typeface="Garamond" panose="02020404030301010803" pitchFamily="18" charset="0"/>
              </a:rPr>
              <a:t>(SPMA) </a:t>
            </a:r>
            <a:r>
              <a:rPr lang="en-GB" sz="3600" dirty="0">
                <a:latin typeface="Garamond" panose="02020404030301010803" pitchFamily="18" charset="0"/>
              </a:rPr>
              <a:t>establishes the following bodies to </a:t>
            </a:r>
            <a:r>
              <a:rPr lang="en-GB" sz="3600" dirty="0">
                <a:solidFill>
                  <a:srgbClr val="C00000"/>
                </a:solidFill>
                <a:latin typeface="Garamond" panose="02020404030301010803" pitchFamily="18" charset="0"/>
              </a:rPr>
              <a:t>govern</a:t>
            </a:r>
            <a:r>
              <a:rPr lang="en-GB" sz="3600" dirty="0">
                <a:latin typeface="Garamond" panose="02020404030301010803" pitchFamily="18" charset="0"/>
              </a:rPr>
              <a:t> the SCM Profession:</a:t>
            </a:r>
          </a:p>
          <a:p>
            <a:pPr marL="914400" lvl="1" indent="-4572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b="1" dirty="0">
                <a:latin typeface="Garamond" panose="02020404030301010803" pitchFamily="18" charset="0"/>
              </a:rPr>
              <a:t>KISM</a:t>
            </a:r>
            <a:r>
              <a:rPr lang="en-US" sz="3200" dirty="0">
                <a:latin typeface="Garamond" panose="02020404030301010803" pitchFamily="18" charset="0"/>
              </a:rPr>
              <a:t> is mandated to </a:t>
            </a:r>
            <a:r>
              <a:rPr lang="en-US" sz="3200" dirty="0">
                <a:solidFill>
                  <a:srgbClr val="C00000"/>
                </a:solidFill>
                <a:latin typeface="Garamond" panose="02020404030301010803" pitchFamily="18" charset="0"/>
              </a:rPr>
              <a:t>Register, License, Discipline, Train and Regulate</a:t>
            </a:r>
            <a:r>
              <a:rPr lang="en-US" sz="3200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en-US" sz="3200" dirty="0">
                <a:latin typeface="Garamond" panose="02020404030301010803" pitchFamily="18" charset="0"/>
              </a:rPr>
              <a:t>Supply Chain Management Practitioners in both private &amp; public sectors</a:t>
            </a:r>
          </a:p>
          <a:p>
            <a:pPr marL="914400" lvl="1" indent="-4572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3200" b="1" dirty="0">
                <a:latin typeface="Garamond" panose="02020404030301010803" pitchFamily="18" charset="0"/>
              </a:rPr>
              <a:t>KISEB</a:t>
            </a:r>
            <a:r>
              <a:rPr lang="en-GB" sz="3200" dirty="0">
                <a:latin typeface="Garamond" panose="02020404030301010803" pitchFamily="18" charset="0"/>
              </a:rPr>
              <a:t> is mandated to </a:t>
            </a:r>
            <a:r>
              <a:rPr lang="en-GB" sz="3200" dirty="0">
                <a:solidFill>
                  <a:srgbClr val="C00000"/>
                </a:solidFill>
                <a:latin typeface="Garamond" panose="02020404030301010803" pitchFamily="18" charset="0"/>
              </a:rPr>
              <a:t>conduct examinations for professional supplies certification</a:t>
            </a:r>
            <a:endParaRPr lang="en-US" sz="3200" dirty="0">
              <a:solidFill>
                <a:srgbClr val="C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KE" sz="3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25D4E6-83C7-960A-6E57-26E30D08A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9175" y="408728"/>
            <a:ext cx="1382486" cy="90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2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>
            <a:extLst>
              <a:ext uri="{FF2B5EF4-FFF2-40B4-BE49-F238E27FC236}">
                <a16:creationId xmlns:a16="http://schemas.microsoft.com/office/drawing/2014/main" id="{9A3D3509-2876-B4B2-93F3-4200C3B8C9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1482" y="549276"/>
            <a:ext cx="9744251" cy="785860"/>
          </a:xfrm>
        </p:spPr>
        <p:txBody>
          <a:bodyPr/>
          <a:lstStyle/>
          <a:p>
            <a:r>
              <a:rPr lang="en-US" altLang="en-US" sz="3400" b="1" dirty="0">
                <a:solidFill>
                  <a:srgbClr val="C00000"/>
                </a:solidFill>
                <a:latin typeface="Garamond" panose="02020404030301010803" pitchFamily="18" charset="0"/>
              </a:rPr>
              <a:t>Regulatory &amp; Legal Framework of SCM in Kenya</a:t>
            </a:r>
          </a:p>
        </p:txBody>
      </p:sp>
      <p:sp>
        <p:nvSpPr>
          <p:cNvPr id="5122" name="Content Placeholder 2">
            <a:extLst>
              <a:ext uri="{FF2B5EF4-FFF2-40B4-BE49-F238E27FC236}">
                <a16:creationId xmlns:a16="http://schemas.microsoft.com/office/drawing/2014/main" id="{74BCAB15-335F-F755-35C6-6163649787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3421" y="1656293"/>
            <a:ext cx="8537026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Garamond" panose="02020404030301010803" pitchFamily="18" charset="0"/>
              </a:rPr>
              <a:t>The Regulatory &amp; Legal Framework governing Procurement in Kenya is governed by three bodies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400" dirty="0">
                <a:latin typeface="Garamond" panose="02020404030301010803" pitchFamily="18" charset="0"/>
              </a:rPr>
              <a:t>The National Treasury(Ministry of Finance) Cabinet Secretary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altLang="en-US" dirty="0">
                <a:solidFill>
                  <a:srgbClr val="C00000"/>
                </a:solidFill>
                <a:latin typeface="Garamond" panose="02020404030301010803" pitchFamily="18" charset="0"/>
              </a:rPr>
              <a:t>Policy formulation and overall responsibility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400" dirty="0">
                <a:latin typeface="Garamond" panose="02020404030301010803" pitchFamily="18" charset="0"/>
              </a:rPr>
              <a:t>Public Procurement Regulatory Authority: </a:t>
            </a:r>
            <a:r>
              <a:rPr lang="en-US" altLang="en-US" sz="2400" dirty="0">
                <a:solidFill>
                  <a:srgbClr val="C00000"/>
                </a:solidFill>
                <a:latin typeface="Garamond" panose="02020404030301010803" pitchFamily="18" charset="0"/>
              </a:rPr>
              <a:t>Processes &amp; Procedures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400" dirty="0">
                <a:latin typeface="Garamond" panose="02020404030301010803" pitchFamily="18" charset="0"/>
              </a:rPr>
              <a:t>Public Procurement Administrative Review Board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400" dirty="0">
                <a:latin typeface="Garamond" panose="02020404030301010803" pitchFamily="18" charset="0"/>
              </a:rPr>
              <a:t>KISM is mandated to </a:t>
            </a:r>
            <a:r>
              <a:rPr lang="en-US" altLang="en-US" sz="2400" dirty="0">
                <a:solidFill>
                  <a:srgbClr val="C00000"/>
                </a:solidFill>
                <a:latin typeface="Garamond" panose="02020404030301010803" pitchFamily="18" charset="0"/>
              </a:rPr>
              <a:t>Register, License, Discipline, Train and Regulate Supply Chain Management Practitioners in all Sectors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400" dirty="0">
                <a:latin typeface="Garamond" panose="02020404030301010803" pitchFamily="18" charset="0"/>
              </a:rPr>
              <a:t>KISEB is mandated to </a:t>
            </a:r>
            <a:r>
              <a:rPr lang="en-US" altLang="en-US" sz="2400" dirty="0">
                <a:solidFill>
                  <a:srgbClr val="C00000"/>
                </a:solidFill>
                <a:latin typeface="Garamond" panose="02020404030301010803" pitchFamily="18" charset="0"/>
              </a:rPr>
              <a:t>conduct examinations for professional supplies certification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B830D5-630A-5ECF-2EAE-4DD2B941A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4981" y="2614169"/>
            <a:ext cx="2274544" cy="1132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5B5B0F-D8F8-4BF9-D484-EED5FF6FE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6444" y="1538273"/>
            <a:ext cx="2341860" cy="10707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B2BC41-07D5-9900-4D66-85ECA333C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1075" y="5374793"/>
            <a:ext cx="1849909" cy="9084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4504A8-4181-DB5C-52A0-8D6FEF12FC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0593" y="3969140"/>
            <a:ext cx="1424893" cy="140124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ISM slide design">
  <a:themeElements>
    <a:clrScheme name="KISM slide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ISM slide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KISM slide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SM slide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SM slide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SM slide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SM slide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SM slide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SM slide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SM slide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SM slide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SM slide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SM slide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SM slide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4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E7FB7"/>
      </a:accent1>
      <a:accent2>
        <a:srgbClr val="4BACC6"/>
      </a:accent2>
      <a:accent3>
        <a:srgbClr val="45C1A4"/>
      </a:accent3>
      <a:accent4>
        <a:srgbClr val="B9D533"/>
      </a:accent4>
      <a:accent5>
        <a:srgbClr val="8064A2"/>
      </a:accent5>
      <a:accent6>
        <a:srgbClr val="F79646"/>
      </a:accent6>
      <a:hlink>
        <a:srgbClr val="000000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199668</TotalTime>
  <Words>3164</Words>
  <Application>Microsoft Office PowerPoint</Application>
  <PresentationFormat>Widescreen</PresentationFormat>
  <Paragraphs>397</Paragraphs>
  <Slides>52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52</vt:i4>
      </vt:variant>
    </vt:vector>
  </HeadingPairs>
  <TitlesOfParts>
    <vt:vector size="67" baseType="lpstr">
      <vt:lpstr>Arial</vt:lpstr>
      <vt:lpstr>Bookman Old Style</vt:lpstr>
      <vt:lpstr>Calibri</vt:lpstr>
      <vt:lpstr>Calibri Light</vt:lpstr>
      <vt:lpstr>Courier New</vt:lpstr>
      <vt:lpstr>Garamond</vt:lpstr>
      <vt:lpstr>Tahoma</vt:lpstr>
      <vt:lpstr>Times New Roman</vt:lpstr>
      <vt:lpstr>Trebuchet MS</vt:lpstr>
      <vt:lpstr>Verdana</vt:lpstr>
      <vt:lpstr>Wingdings</vt:lpstr>
      <vt:lpstr>KISM slide design</vt:lpstr>
      <vt:lpstr>Contents Slide Master</vt:lpstr>
      <vt:lpstr>2_Office Theme</vt:lpstr>
      <vt:lpstr>1_Office Theme</vt:lpstr>
      <vt:lpstr>  </vt:lpstr>
      <vt:lpstr>PowerPoint Presentation</vt:lpstr>
      <vt:lpstr>PowerPoint Presentation</vt:lpstr>
      <vt:lpstr>Work-in-Progress</vt:lpstr>
      <vt:lpstr>PowerPoint Presentation</vt:lpstr>
      <vt:lpstr>  Supply Chain Management must be viewed wholistically &amp; strategically…  </vt:lpstr>
      <vt:lpstr>PowerPoint Presentation</vt:lpstr>
      <vt:lpstr>Who We Are…</vt:lpstr>
      <vt:lpstr>Regulatory &amp; Legal Framework of SCM in Kenya</vt:lpstr>
      <vt:lpstr>PowerPoint Presentation</vt:lpstr>
      <vt:lpstr>KISM’s &amp; KISEB Mandate…</vt:lpstr>
      <vt:lpstr> </vt:lpstr>
      <vt:lpstr>PowerPoint Presentation</vt:lpstr>
      <vt:lpstr>KISM Strategic Plan Map 2020-2024</vt:lpstr>
      <vt:lpstr>PowerPoint Presentation</vt:lpstr>
      <vt:lpstr>2023-2026 Key Focus Areas</vt:lpstr>
      <vt:lpstr>PowerPoint Presentation</vt:lpstr>
      <vt:lpstr>Rethinking our CPD Programs…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CPD Strategy for 2024-2026…</vt:lpstr>
      <vt:lpstr>RPL is finally here</vt:lpstr>
      <vt:lpstr>Importance of RPL</vt:lpstr>
      <vt:lpstr>FKISM: Celebrating SCM Professionals in Kenya</vt:lpstr>
      <vt:lpstr>PowerPoint Presentation</vt:lpstr>
      <vt:lpstr>PowerPoint Presentation</vt:lpstr>
      <vt:lpstr>PowerPoint Presentation</vt:lpstr>
      <vt:lpstr>Overview of the CPD Guidelines</vt:lpstr>
      <vt:lpstr>Legal Guiding Provisions for CPD</vt:lpstr>
      <vt:lpstr>Preliminary Provisions </vt:lpstr>
      <vt:lpstr>Professional Standards Committee </vt:lpstr>
      <vt:lpstr>Types of Programmes</vt:lpstr>
      <vt:lpstr>CPD HOURS</vt:lpstr>
      <vt:lpstr>CPD HOURS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Conclusion…Why CPD?</vt:lpstr>
      <vt:lpstr>We are counting on you… </vt:lpstr>
      <vt:lpstr>It’s Time…Time For SCM &amp; for Africa to arise &amp; shine…</vt:lpstr>
      <vt:lpstr>Q &amp; 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Karani</dc:creator>
  <cp:lastModifiedBy>John Karani</cp:lastModifiedBy>
  <cp:revision>220</cp:revision>
  <dcterms:created xsi:type="dcterms:W3CDTF">2021-04-29T12:26:57Z</dcterms:created>
  <dcterms:modified xsi:type="dcterms:W3CDTF">2024-01-18T05:50:01Z</dcterms:modified>
</cp:coreProperties>
</file>